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1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11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ar-SA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02" name="Google Shape;30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4" name="Google Shape;32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1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51" name="Google Shape;35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73" name="Google Shape;37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1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99" name="Google Shape;39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21" name="Google Shape;42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1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47" name="Google Shape;44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69" name="Google Shape;469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0" name="Google Shape;470;p1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4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96" name="Google Shape;496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18" name="Google Shape;51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08" name="Google Shape;10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44" name="Google Shape;54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4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Google Shape;565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66" name="Google Shape;566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0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592" name="Google Shape;59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3" name="Google Shape;593;p2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30" name="Google Shape;130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3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178" name="Google Shape;17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04" name="Google Shape;2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26" name="Google Shape;22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54" name="Google Shape;25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6" name="Google Shape;276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/>
        </p:txBody>
      </p:sp>
      <p:sp>
        <p:nvSpPr>
          <p:cNvPr id="21" name="Google Shape;21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showMasterSp="0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showMasterSp="0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showMasterSp="0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showMasterSp="0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showMasterSp="0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2" name="Google Shape;42;p6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showMasterSp="0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9" name="Google Shape;4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0" name="Google Shape;5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51" name="Google Shape;5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/>
        </p:txBody>
      </p:sp>
      <p:sp>
        <p:nvSpPr>
          <p:cNvPr id="52" name="Google Shape;52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/>
        </p:txBody>
      </p:sp>
      <p:sp>
        <p:nvSpPr>
          <p:cNvPr id="62" name="Google Shape;62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3" name="Google Shape;63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70" name="Google Shape;70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7.xml"/><Relationship Id="rId10" Type="http://schemas.openxmlformats.org/officeDocument/2006/relationships/slideLayout" Target="../slideLayouts/slideLayout6.xml"/><Relationship Id="rId13" Type="http://schemas.openxmlformats.org/officeDocument/2006/relationships/slideLayout" Target="../slideLayouts/slideLayout9.xml"/><Relationship Id="rId12" Type="http://schemas.openxmlformats.org/officeDocument/2006/relationships/slideLayout" Target="../slideLayouts/slideLayout8.xml"/><Relationship Id="rId1" Type="http://schemas.openxmlformats.org/officeDocument/2006/relationships/hyperlink" Target="http://primaryschoolict.com/random-name-selector/" TargetMode="External"/><Relationship Id="rId2" Type="http://schemas.openxmlformats.org/officeDocument/2006/relationships/image" Target="../media/image5.jpg"/><Relationship Id="rId3" Type="http://schemas.openxmlformats.org/officeDocument/2006/relationships/image" Target="../media/image2.jpg"/><Relationship Id="rId4" Type="http://schemas.openxmlformats.org/officeDocument/2006/relationships/image" Target="../media/image1.jpg"/><Relationship Id="rId9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0.xml"/><Relationship Id="rId16" Type="http://schemas.openxmlformats.org/officeDocument/2006/relationships/theme" Target="../theme/theme2.xml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Relationship Id="rId8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  <p:pic>
        <p:nvPicPr>
          <p:cNvPr descr="الشعار.jpg" id="15" name="Google Shape;15;p1">
            <a:hlinkClick r:id="rId1"/>
          </p:cNvPr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200" y="57150"/>
            <a:ext cx="880061" cy="851570"/>
          </a:xfrm>
          <a:prstGeom prst="ellipse">
            <a:avLst/>
          </a:prstGeom>
          <a:noFill/>
          <a:ln cap="rnd" cmpd="sng" w="63500">
            <a:solidFill>
              <a:srgbClr val="333333"/>
            </a:solidFill>
            <a:prstDash val="solid"/>
            <a:round/>
            <a:headEnd len="sm" w="sm" type="none"/>
            <a:tailEnd len="sm" w="sm" type="none"/>
          </a:ln>
          <a:effectLst>
            <a:outerShdw blurRad="381000" sx="-80000" rotWithShape="0" dir="5400000" dist="292100" sy="-18000">
              <a:srgbClr val="000000">
                <a:alpha val="21960"/>
              </a:srgbClr>
            </a:outerShdw>
          </a:effectLst>
        </p:spPr>
      </p:pic>
      <p:pic>
        <p:nvPicPr>
          <p:cNvPr descr="http://i7.tagstat.com/p1/p/Y2cY3_v_xjevYjnV54ksxB0Yn2bQEM1UXQaDIUG6bTGHcdJyS1ugFg==.jpg" id="16" name="Google Shape;16;p1"/>
          <p:cNvPicPr preferRelativeResize="0"/>
          <p:nvPr/>
        </p:nvPicPr>
        <p:blipFill rotWithShape="1">
          <a:blip r:embed="rId3">
            <a:alphaModFix/>
          </a:blip>
          <a:srcRect b="6308" l="4694" r="9504" t="7220"/>
          <a:stretch/>
        </p:blipFill>
        <p:spPr>
          <a:xfrm>
            <a:off x="2498901" y="6203380"/>
            <a:ext cx="488923" cy="600913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  <p:pic>
        <p:nvPicPr>
          <p:cNvPr descr="http://media.propertycasualty360.com/propertycasualty360/article/2011/06/23/arrows.jpg" id="17" name="Google Shape;1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78197" y="6212463"/>
            <a:ext cx="648696" cy="600913"/>
          </a:xfrm>
          <a:prstGeom prst="roundRect">
            <a:avLst>
              <a:gd fmla="val 16667" name="adj"/>
            </a:avLst>
          </a:prstGeom>
          <a:noFill/>
          <a:ln>
            <a:noFill/>
          </a:ln>
          <a:effectLst>
            <a:outerShdw blurRad="76200" rotWithShape="0" algn="tl" dir="7800000" dist="38100">
              <a:srgbClr val="000000">
                <a:alpha val="40000"/>
              </a:srgbClr>
            </a:outerShdw>
          </a:effectLst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5"/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</p:sldLayoutIdLst>
  <p:transition spd="slow"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06143" y="433182"/>
            <a:ext cx="2027123" cy="1857861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3"/>
          <p:cNvSpPr/>
          <p:nvPr/>
        </p:nvSpPr>
        <p:spPr>
          <a:xfrm rot="5400000">
            <a:off x="2557869" y="150662"/>
            <a:ext cx="4104457" cy="8443855"/>
          </a:xfrm>
          <a:prstGeom prst="bevel">
            <a:avLst>
              <a:gd fmla="val 12500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901208" y="2833406"/>
            <a:ext cx="7417741" cy="30783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54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مراجعة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54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الصف السابع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5400" u="none" cap="none" strike="noStrik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تربية إسلامية </a:t>
            </a:r>
            <a:endParaRPr b="1" i="0" sz="1600" u="none" cap="none" strike="noStrike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1800" u="none" cap="none" strike="noStrik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إعداد الأستاذ/ أحمد مرسي</a:t>
            </a:r>
            <a:endParaRPr b="1" i="0" sz="1600" u="none" cap="none" strike="noStrike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92" name="Google Shape;92;p13"/>
          <p:cNvGrpSpPr/>
          <p:nvPr/>
        </p:nvGrpSpPr>
        <p:grpSpPr>
          <a:xfrm>
            <a:off x="-491167" y="-417891"/>
            <a:ext cx="10196360" cy="7769718"/>
            <a:chOff x="-396552" y="-441520"/>
            <a:chExt cx="9922745" cy="7769322"/>
          </a:xfrm>
        </p:grpSpPr>
        <p:sp>
          <p:nvSpPr>
            <p:cNvPr id="93" name="Google Shape;93;p13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94" name="Google Shape;94;p13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95" name="Google Shape;95;p13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96" name="Google Shape;96;p13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97" name="Google Shape;97;p13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Google Shape;98;p13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fade thruBlk="1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7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Google Shape;305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8147" y="427043"/>
            <a:ext cx="1907704" cy="1515384"/>
          </a:xfrm>
          <a:prstGeom prst="rect">
            <a:avLst/>
          </a:prstGeom>
          <a:noFill/>
          <a:ln>
            <a:noFill/>
          </a:ln>
        </p:spPr>
      </p:pic>
      <p:sp>
        <p:nvSpPr>
          <p:cNvPr id="306" name="Google Shape;306;p22"/>
          <p:cNvSpPr txBox="1"/>
          <p:nvPr/>
        </p:nvSpPr>
        <p:spPr>
          <a:xfrm>
            <a:off x="3431596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22"/>
          <p:cNvSpPr/>
          <p:nvPr/>
        </p:nvSpPr>
        <p:spPr>
          <a:xfrm>
            <a:off x="395536" y="1981264"/>
            <a:ext cx="8352928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الخامس</a:t>
            </a:r>
            <a:endParaRPr b="1" sz="9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08" name="Google Shape;308;p22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309" name="Google Shape;309;p22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310" name="Google Shape;310;p2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11" name="Google Shape;311;p2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12" name="Google Shape;312;p2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13" name="Google Shape;313;p2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4" name="Google Shape;314;p22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5" name="Google Shape;315;p22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6" name="Google Shape;316;p22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7" name="Google Shape;317;p22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8" name="Google Shape;318;p22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9" name="Google Shape;319;p22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0" name="Google Shape;320;p22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1" name="Google Shape;321;p22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3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8" name="Google Shape;328;p23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9" name="Google Shape;329;p23"/>
          <p:cNvSpPr/>
          <p:nvPr/>
        </p:nvSpPr>
        <p:spPr>
          <a:xfrm>
            <a:off x="1115616" y="3224965"/>
            <a:ext cx="324036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كبرى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0" name="Google Shape;330;p23"/>
          <p:cNvSpPr/>
          <p:nvPr/>
        </p:nvSpPr>
        <p:spPr>
          <a:xfrm>
            <a:off x="5508104" y="3224965"/>
            <a:ext cx="324036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وسطى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1" name="Google Shape;331;p23"/>
          <p:cNvSpPr/>
          <p:nvPr/>
        </p:nvSpPr>
        <p:spPr>
          <a:xfrm>
            <a:off x="1115616" y="4303083"/>
            <a:ext cx="324036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لا توجد قلقلة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2" name="Google Shape;332;p23"/>
          <p:cNvSpPr/>
          <p:nvPr/>
        </p:nvSpPr>
        <p:spPr>
          <a:xfrm>
            <a:off x="5508104" y="4234180"/>
            <a:ext cx="324036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صغرى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3" name="Google Shape;333;p23"/>
          <p:cNvSpPr txBox="1"/>
          <p:nvPr>
            <p:ph type="title"/>
          </p:nvPr>
        </p:nvSpPr>
        <p:spPr>
          <a:xfrm>
            <a:off x="3451482" y="6211548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334" name="Google Shape;334;p23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335" name="Google Shape;335;p23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336" name="Google Shape;336;p2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37" name="Google Shape;337;p2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38" name="Google Shape;338;p2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39" name="Google Shape;339;p2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40" name="Google Shape;340;p23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1" name="Google Shape;341;p23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2" name="Google Shape;342;p23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5" name="Google Shape;345;p23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6" name="Google Shape;346;p23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7" name="Google Shape;347;p23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48" name="Google Shape;348;p23"/>
          <p:cNvSpPr/>
          <p:nvPr/>
        </p:nvSpPr>
        <p:spPr>
          <a:xfrm>
            <a:off x="1115617" y="1052736"/>
            <a:ext cx="7024302" cy="1438336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القلقلة في قوله تعالى 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(ألم يجعل كيدهم في تضليل)</a:t>
            </a:r>
            <a:endParaRPr b="1" sz="4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4" name="Google Shape;35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585198" y="380013"/>
            <a:ext cx="1763688" cy="1607756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24"/>
          <p:cNvSpPr txBox="1"/>
          <p:nvPr/>
        </p:nvSpPr>
        <p:spPr>
          <a:xfrm>
            <a:off x="3431596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6" name="Google Shape;356;p24"/>
          <p:cNvSpPr/>
          <p:nvPr/>
        </p:nvSpPr>
        <p:spPr>
          <a:xfrm>
            <a:off x="755576" y="1988846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السادس</a:t>
            </a:r>
            <a:endParaRPr b="1" sz="9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57" name="Google Shape;357;p24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358" name="Google Shape;358;p24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359" name="Google Shape;359;p2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60" name="Google Shape;360;p2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61" name="Google Shape;361;p2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62" name="Google Shape;362;p2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63" name="Google Shape;363;p24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4" name="Google Shape;364;p24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5" name="Google Shape;365;p24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6" name="Google Shape;366;p24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7" name="Google Shape;367;p24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8" name="Google Shape;368;p24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9" name="Google Shape;369;p24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0" name="Google Shape;370;p24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25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7" name="Google Shape;377;p25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8" name="Google Shape;378;p25"/>
          <p:cNvSpPr/>
          <p:nvPr/>
        </p:nvSpPr>
        <p:spPr>
          <a:xfrm>
            <a:off x="558343" y="3741387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(الحاقّة)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9" name="Google Shape;379;p25"/>
          <p:cNvSpPr/>
          <p:nvPr/>
        </p:nvSpPr>
        <p:spPr>
          <a:xfrm>
            <a:off x="558343" y="4705189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(ذو العرش المجيد)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0" name="Google Shape;380;p25"/>
          <p:cNvSpPr/>
          <p:nvPr/>
        </p:nvSpPr>
        <p:spPr>
          <a:xfrm>
            <a:off x="578300" y="2802832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(تبّت يدا أبي لهب وتبّ)</a:t>
            </a:r>
            <a:endParaRPr b="1" sz="4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1" name="Google Shape;381;p25"/>
          <p:cNvSpPr txBox="1"/>
          <p:nvPr>
            <p:ph type="title"/>
          </p:nvPr>
        </p:nvSpPr>
        <p:spPr>
          <a:xfrm>
            <a:off x="3440490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382" name="Google Shape;382;p25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383" name="Google Shape;383;p25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Z:\مجلد جديد\3- الصور\Pictures\xdb5r8qzttqc.png" id="384" name="Google Shape;384;p2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85" name="Google Shape;385;p2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86" name="Google Shape;386;p2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387" name="Google Shape;387;p2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8" name="Google Shape;388;p25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Google Shape;389;p25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Google Shape;390;p25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Google Shape;391;p25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2" name="Google Shape;392;p25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3" name="Google Shape;393;p25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4" name="Google Shape;394;p25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5" name="Google Shape;395;p25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Times New Roman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6" name="Google Shape;396;p25"/>
          <p:cNvSpPr/>
          <p:nvPr/>
        </p:nvSpPr>
        <p:spPr>
          <a:xfrm>
            <a:off x="1131856" y="943232"/>
            <a:ext cx="6880287" cy="1304381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الآية التي ورد فيها حكم 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(القلقلة الكبرى) فيما يأتي هي:</a:t>
            </a:r>
            <a:endParaRPr b="1" sz="36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2" name="Google Shape;4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3130" y="400765"/>
            <a:ext cx="1763688" cy="1531805"/>
          </a:xfrm>
          <a:prstGeom prst="rect">
            <a:avLst/>
          </a:prstGeom>
          <a:noFill/>
          <a:ln>
            <a:noFill/>
          </a:ln>
        </p:spPr>
      </p:pic>
      <p:sp>
        <p:nvSpPr>
          <p:cNvPr id="403" name="Google Shape;403;p26"/>
          <p:cNvSpPr txBox="1"/>
          <p:nvPr/>
        </p:nvSpPr>
        <p:spPr>
          <a:xfrm>
            <a:off x="3431596" y="6228543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04" name="Google Shape;404;p26"/>
          <p:cNvSpPr/>
          <p:nvPr/>
        </p:nvSpPr>
        <p:spPr>
          <a:xfrm>
            <a:off x="755576" y="1988846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السابع</a:t>
            </a:r>
            <a:endParaRPr b="1" sz="9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05" name="Google Shape;405;p26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406" name="Google Shape;406;p26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407" name="Google Shape;407;p2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08" name="Google Shape;408;p2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09" name="Google Shape;409;p2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10" name="Google Shape;410;p2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11" name="Google Shape;411;p26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2" name="Google Shape;412;p26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3" name="Google Shape;413;p26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4" name="Google Shape;414;p26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5" name="Google Shape;415;p26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6" name="Google Shape;416;p26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7" name="Google Shape;417;p26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18" name="Google Shape;418;p26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27"/>
          <p:cNvSpPr/>
          <p:nvPr/>
        </p:nvSpPr>
        <p:spPr>
          <a:xfrm>
            <a:off x="8686800" y="-612392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5" name="Google Shape;425;p27"/>
          <p:cNvSpPr/>
          <p:nvPr/>
        </p:nvSpPr>
        <p:spPr>
          <a:xfrm>
            <a:off x="8686800" y="5712208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6" name="Google Shape;426;p27"/>
          <p:cNvSpPr/>
          <p:nvPr/>
        </p:nvSpPr>
        <p:spPr>
          <a:xfrm>
            <a:off x="749722" y="3765366"/>
            <a:ext cx="775417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الاستقامة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7" name="Google Shape;427;p27"/>
          <p:cNvSpPr/>
          <p:nvPr/>
        </p:nvSpPr>
        <p:spPr>
          <a:xfrm>
            <a:off x="749722" y="4789528"/>
            <a:ext cx="774910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العمل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8" name="Google Shape;428;p27"/>
          <p:cNvSpPr/>
          <p:nvPr/>
        </p:nvSpPr>
        <p:spPr>
          <a:xfrm>
            <a:off x="749722" y="2797982"/>
            <a:ext cx="777770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الإيمان</a:t>
            </a:r>
            <a:endParaRPr b="1" sz="4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29" name="Google Shape;429;p27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430" name="Google Shape;430;p27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431" name="Google Shape;431;p2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32" name="Google Shape;432;p2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33" name="Google Shape;433;p2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34" name="Google Shape;434;p2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35" name="Google Shape;435;p27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6" name="Google Shape;436;p27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8" name="Google Shape;438;p27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9" name="Google Shape;439;p27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0" name="Google Shape;440;p27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1" name="Google Shape;441;p27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42" name="Google Shape;442;p27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43" name="Google Shape;443;p27"/>
          <p:cNvSpPr txBox="1"/>
          <p:nvPr/>
        </p:nvSpPr>
        <p:spPr>
          <a:xfrm>
            <a:off x="3431596" y="6228543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4" name="Google Shape;444;p27"/>
          <p:cNvSpPr/>
          <p:nvPr/>
        </p:nvSpPr>
        <p:spPr>
          <a:xfrm>
            <a:off x="1164497" y="865446"/>
            <a:ext cx="6829955" cy="1342542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التصديق بالأمر دون أدنى شك هو: </a:t>
            </a:r>
            <a:endParaRPr b="1" sz="4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" name="Google Shape;450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0156" y="364527"/>
            <a:ext cx="1763688" cy="1581023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28"/>
          <p:cNvSpPr/>
          <p:nvPr/>
        </p:nvSpPr>
        <p:spPr>
          <a:xfrm>
            <a:off x="755576" y="1945550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الثامن</a:t>
            </a:r>
            <a:endParaRPr b="1" sz="9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52" name="Google Shape;452;p28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453" name="Google Shape;453;p28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454" name="Google Shape;454;p2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55" name="Google Shape;455;p2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56" name="Google Shape;456;p2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57" name="Google Shape;457;p2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58" name="Google Shape;458;p28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9" name="Google Shape;459;p28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0" name="Google Shape;460;p28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1" name="Google Shape;461;p28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2" name="Google Shape;462;p28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3" name="Google Shape;463;p28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4" name="Google Shape;464;p28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5" name="Google Shape;465;p28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66" name="Google Shape;466;p28"/>
          <p:cNvSpPr txBox="1"/>
          <p:nvPr/>
        </p:nvSpPr>
        <p:spPr>
          <a:xfrm>
            <a:off x="3431596" y="6228543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7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Google Shape;472;p29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3" name="Google Shape;473;p29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4" name="Google Shape;474;p29"/>
          <p:cNvSpPr/>
          <p:nvPr/>
        </p:nvSpPr>
        <p:spPr>
          <a:xfrm>
            <a:off x="4932040" y="4175052"/>
            <a:ext cx="375761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القرآن الكريم فقط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5" name="Google Shape;475;p29"/>
          <p:cNvSpPr/>
          <p:nvPr/>
        </p:nvSpPr>
        <p:spPr>
          <a:xfrm>
            <a:off x="4932040" y="3224965"/>
            <a:ext cx="3816424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السنة المطهرة فقط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6" name="Google Shape;476;p29"/>
          <p:cNvSpPr/>
          <p:nvPr/>
        </p:nvSpPr>
        <p:spPr>
          <a:xfrm>
            <a:off x="1240117" y="3709037"/>
            <a:ext cx="3744416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اجتهاد الصحابة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7" name="Google Shape;477;p29"/>
          <p:cNvSpPr/>
          <p:nvPr/>
        </p:nvSpPr>
        <p:spPr>
          <a:xfrm>
            <a:off x="2202111" y="5105778"/>
            <a:ext cx="583264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القرآن الكريم والسنة المطهرة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78" name="Google Shape;478;p29"/>
          <p:cNvSpPr txBox="1"/>
          <p:nvPr>
            <p:ph type="title"/>
          </p:nvPr>
        </p:nvSpPr>
        <p:spPr>
          <a:xfrm>
            <a:off x="3431596" y="6254552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479" name="Google Shape;479;p29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480" name="Google Shape;480;p29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481" name="Google Shape;481;p2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82" name="Google Shape;482;p2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83" name="Google Shape;483;p2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484" name="Google Shape;484;p2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85" name="Google Shape;485;p29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6" name="Google Shape;486;p29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7" name="Google Shape;487;p29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8" name="Google Shape;488;p29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89" name="Google Shape;489;p29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0" name="Google Shape;490;p29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1" name="Google Shape;491;p29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2" name="Google Shape;492;p29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493" name="Google Shape;493;p29"/>
          <p:cNvSpPr/>
          <p:nvPr/>
        </p:nvSpPr>
        <p:spPr>
          <a:xfrm>
            <a:off x="1070908" y="1052736"/>
            <a:ext cx="7069011" cy="1261163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54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يشمل الوحي:</a:t>
            </a:r>
            <a:endParaRPr sz="5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9" name="Google Shape;499;p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87979" y="413102"/>
            <a:ext cx="1763688" cy="1504055"/>
          </a:xfrm>
          <a:prstGeom prst="rect">
            <a:avLst/>
          </a:prstGeom>
          <a:noFill/>
          <a:ln>
            <a:noFill/>
          </a:ln>
        </p:spPr>
      </p:pic>
      <p:sp>
        <p:nvSpPr>
          <p:cNvPr id="500" name="Google Shape;500;p30"/>
          <p:cNvSpPr txBox="1"/>
          <p:nvPr/>
        </p:nvSpPr>
        <p:spPr>
          <a:xfrm>
            <a:off x="3448312" y="6229516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1" name="Google Shape;501;p30"/>
          <p:cNvSpPr/>
          <p:nvPr/>
        </p:nvSpPr>
        <p:spPr>
          <a:xfrm>
            <a:off x="755576" y="1945550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التاسع</a:t>
            </a:r>
            <a:endParaRPr b="1" sz="9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02" name="Google Shape;502;p30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503" name="Google Shape;503;p30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504" name="Google Shape;504;p3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05" name="Google Shape;505;p3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06" name="Google Shape;506;p3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07" name="Google Shape;507;p3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08" name="Google Shape;508;p30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9" name="Google Shape;509;p30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0" name="Google Shape;510;p30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1" name="Google Shape;511;p30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2" name="Google Shape;512;p30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3" name="Google Shape;513;p30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4" name="Google Shape;514;p30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15" name="Google Shape;515;p30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31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2" name="Google Shape;522;p31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3" name="Google Shape;523;p31"/>
          <p:cNvSpPr/>
          <p:nvPr/>
        </p:nvSpPr>
        <p:spPr>
          <a:xfrm>
            <a:off x="495299" y="2808320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يتنعمون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4" name="Google Shape;524;p31"/>
          <p:cNvSpPr/>
          <p:nvPr/>
        </p:nvSpPr>
        <p:spPr>
          <a:xfrm>
            <a:off x="514498" y="4786841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يأكلون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5" name="Google Shape;525;p31"/>
          <p:cNvSpPr/>
          <p:nvPr/>
        </p:nvSpPr>
        <p:spPr>
          <a:xfrm>
            <a:off x="507922" y="3790419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يتردّدون</a:t>
            </a:r>
            <a:endParaRPr b="1" sz="4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6" name="Google Shape;526;p31"/>
          <p:cNvSpPr txBox="1"/>
          <p:nvPr>
            <p:ph type="title"/>
          </p:nvPr>
        </p:nvSpPr>
        <p:spPr>
          <a:xfrm>
            <a:off x="3406319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527" name="Google Shape;527;p31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528" name="Google Shape;528;p31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529" name="Google Shape;529;p3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30" name="Google Shape;530;p3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31" name="Google Shape;531;p3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32" name="Google Shape;532;p3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33" name="Google Shape;533;p31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4" name="Google Shape;534;p31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5" name="Google Shape;535;p31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6" name="Google Shape;536;p31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7" name="Google Shape;537;p31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8" name="Google Shape;538;p31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9" name="Google Shape;539;p31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40" name="Google Shape;540;p31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41" name="Google Shape;541;p31"/>
          <p:cNvSpPr/>
          <p:nvPr/>
        </p:nvSpPr>
        <p:spPr>
          <a:xfrm>
            <a:off x="1110228" y="920326"/>
            <a:ext cx="6923544" cy="1350193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2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(الله يستهزئ بهم ويمدّهم في طغيانهم يعمهون)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2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معنى (يعمهون) في هذه الآية:</a:t>
            </a:r>
            <a:endParaRPr b="1" sz="32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4"/>
          <p:cNvSpPr/>
          <p:nvPr/>
        </p:nvSpPr>
        <p:spPr>
          <a:xfrm>
            <a:off x="755576" y="1988840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ar-SA" sz="13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الأول</a:t>
            </a:r>
            <a:endParaRPr b="1" i="0" sz="1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2" name="Google Shape;11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0045" y="485115"/>
            <a:ext cx="1716468" cy="1450303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4"/>
          <p:cNvSpPr txBox="1"/>
          <p:nvPr>
            <p:ph type="title"/>
          </p:nvPr>
        </p:nvSpPr>
        <p:spPr>
          <a:xfrm>
            <a:off x="3425142" y="6212255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114" name="Google Shape;114;p14"/>
          <p:cNvGrpSpPr/>
          <p:nvPr/>
        </p:nvGrpSpPr>
        <p:grpSpPr>
          <a:xfrm>
            <a:off x="-427621" y="-417891"/>
            <a:ext cx="10058581" cy="7769718"/>
            <a:chOff x="-396552" y="-441520"/>
            <a:chExt cx="9922745" cy="7769322"/>
          </a:xfrm>
        </p:grpSpPr>
        <p:sp>
          <p:nvSpPr>
            <p:cNvPr id="115" name="Google Shape;115;p14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116" name="Google Shape;116;p1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17" name="Google Shape;117;p1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18" name="Google Shape;118;p1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19" name="Google Shape;119;p1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0" name="Google Shape;120;p14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1" name="Google Shape;121;p14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2" name="Google Shape;122;p14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3" name="Google Shape;123;p14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4" name="Google Shape;124;p14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5" name="Google Shape;125;p14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6" name="Google Shape;126;p14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7" name="Google Shape;127;p14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4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7" name="Google Shape;547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90155" y="443474"/>
            <a:ext cx="1763688" cy="1500458"/>
          </a:xfrm>
          <a:prstGeom prst="rect">
            <a:avLst/>
          </a:prstGeom>
          <a:noFill/>
          <a:ln>
            <a:noFill/>
          </a:ln>
        </p:spPr>
      </p:pic>
      <p:sp>
        <p:nvSpPr>
          <p:cNvPr id="548" name="Google Shape;548;p32"/>
          <p:cNvSpPr txBox="1"/>
          <p:nvPr/>
        </p:nvSpPr>
        <p:spPr>
          <a:xfrm>
            <a:off x="3431596" y="6464462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49" name="Google Shape;549;p32"/>
          <p:cNvSpPr/>
          <p:nvPr/>
        </p:nvSpPr>
        <p:spPr>
          <a:xfrm>
            <a:off x="755576" y="1988846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15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العاشر</a:t>
            </a:r>
            <a:endParaRPr b="1" sz="9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50" name="Google Shape;550;p32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551" name="Google Shape;551;p32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552" name="Google Shape;552;p3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53" name="Google Shape;553;p3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54" name="Google Shape;554;p3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55" name="Google Shape;555;p32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56" name="Google Shape;556;p32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7" name="Google Shape;557;p32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8" name="Google Shape;558;p32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9" name="Google Shape;559;p32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0" name="Google Shape;560;p32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1" name="Google Shape;561;p32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2" name="Google Shape;562;p32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3" name="Google Shape;563;p32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33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0" name="Google Shape;570;p33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1" name="Google Shape;571;p33"/>
          <p:cNvSpPr/>
          <p:nvPr/>
        </p:nvSpPr>
        <p:spPr>
          <a:xfrm>
            <a:off x="533400" y="2840231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العاقلون بعيدو النظر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2" name="Google Shape;572;p33"/>
          <p:cNvSpPr/>
          <p:nvPr/>
        </p:nvSpPr>
        <p:spPr>
          <a:xfrm>
            <a:off x="549355" y="3808070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المراقبون لله تعالى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3" name="Google Shape;573;p33"/>
          <p:cNvSpPr/>
          <p:nvPr/>
        </p:nvSpPr>
        <p:spPr>
          <a:xfrm>
            <a:off x="576294" y="4797152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الجاهلون أصحاب العقول الضعيفة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4" name="Google Shape;574;p33"/>
          <p:cNvSpPr txBox="1"/>
          <p:nvPr>
            <p:ph type="title"/>
          </p:nvPr>
        </p:nvSpPr>
        <p:spPr>
          <a:xfrm>
            <a:off x="3424617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575" name="Google Shape;575;p33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576" name="Google Shape;576;p33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577" name="Google Shape;577;p3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78" name="Google Shape;578;p3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79" name="Google Shape;579;p3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580" name="Google Shape;580;p33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1" name="Google Shape;581;p33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2" name="Google Shape;582;p33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3" name="Google Shape;583;p33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4" name="Google Shape;584;p33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5" name="Google Shape;585;p33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6" name="Google Shape;586;p33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7" name="Google Shape;587;p33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8" name="Google Shape;588;p33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589" name="Google Shape;589;p33"/>
          <p:cNvSpPr/>
          <p:nvPr/>
        </p:nvSpPr>
        <p:spPr>
          <a:xfrm>
            <a:off x="1054515" y="995491"/>
            <a:ext cx="6960447" cy="1481249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معنى كلمة (السفهاء) في قوله تعالى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6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(ألا إنهم هم السفهاء ولكن لا يعلمون):</a:t>
            </a:r>
            <a:endParaRPr b="1" sz="36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594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5" name="Google Shape;595;p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22814" y="391633"/>
            <a:ext cx="1694019" cy="1634859"/>
          </a:xfrm>
          <a:prstGeom prst="rect">
            <a:avLst/>
          </a:prstGeom>
          <a:noFill/>
          <a:ln>
            <a:noFill/>
          </a:ln>
        </p:spPr>
      </p:pic>
      <p:sp>
        <p:nvSpPr>
          <p:cNvPr id="596" name="Google Shape;596;p34"/>
          <p:cNvSpPr txBox="1"/>
          <p:nvPr/>
        </p:nvSpPr>
        <p:spPr>
          <a:xfrm>
            <a:off x="3431596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7" name="Google Shape;597;p34"/>
          <p:cNvSpPr/>
          <p:nvPr/>
        </p:nvSpPr>
        <p:spPr>
          <a:xfrm flipH="1">
            <a:off x="900409" y="2064103"/>
            <a:ext cx="6624735" cy="3816424"/>
          </a:xfrm>
          <a:prstGeom prst="flowChartMultidocument">
            <a:avLst/>
          </a:prstGeom>
          <a:solidFill>
            <a:srgbClr val="FFC00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96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أحسنتم جميعًا</a:t>
            </a:r>
            <a:endParaRPr b="1" sz="96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98" name="Google Shape;598;p34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599" name="Google Shape;599;p34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600" name="Google Shape;600;p3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601" name="Google Shape;601;p3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602" name="Google Shape;602;p3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603" name="Google Shape;603;p34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04" name="Google Shape;604;p34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5" name="Google Shape;605;p34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6" name="Google Shape;606;p34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7" name="Google Shape;607;p34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8" name="Google Shape;608;p34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9" name="Google Shape;609;p34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10" name="Google Shape;610;p34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11" name="Google Shape;611;p34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mc:AlternateContent>
    <mc:Choice Requires="p14">
      <p:transition spd="slow" p14:dur="2000">
        <p:push/>
      </p:transition>
    </mc:Choice>
    <mc:Fallback>
      <p:transition spd="slow">
        <p:fade/>
      </p:transition>
    </mc:Fallback>
  </mc:AlternateContent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5"/>
          <p:cNvSpPr/>
          <p:nvPr/>
        </p:nvSpPr>
        <p:spPr>
          <a:xfrm>
            <a:off x="8686800" y="-612392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8686800" y="5712208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523662" y="3695582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أوسع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523662" y="4686808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أعظم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512887" y="2704356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0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أعدل</a:t>
            </a:r>
            <a:endParaRPr b="1" sz="4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8" name="Google Shape;138;p15"/>
          <p:cNvSpPr txBox="1"/>
          <p:nvPr>
            <p:ph type="title"/>
          </p:nvPr>
        </p:nvSpPr>
        <p:spPr>
          <a:xfrm>
            <a:off x="3406319" y="6210134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139" name="Google Shape;139;p15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140" name="Google Shape;140;p15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141" name="Google Shape;141;p1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42" name="Google Shape;142;p1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43" name="Google Shape;143;p1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44" name="Google Shape;144;p15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15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7" name="Google Shape;147;p15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0" name="Google Shape;150;p15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1" name="Google Shape;151;p15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2" name="Google Shape;152;p15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53" name="Google Shape;153;p15"/>
          <p:cNvSpPr/>
          <p:nvPr/>
        </p:nvSpPr>
        <p:spPr>
          <a:xfrm flipH="1">
            <a:off x="1295636" y="703667"/>
            <a:ext cx="6552728" cy="1662546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إنّ هذا القرآن يهدي للتي هي أقوم)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000">
                <a:solidFill>
                  <a:srgbClr val="C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معنى: أقوم: </a:t>
            </a:r>
            <a:endParaRPr b="1" sz="4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9553" y="368414"/>
            <a:ext cx="1838035" cy="1575385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16"/>
          <p:cNvSpPr txBox="1"/>
          <p:nvPr/>
        </p:nvSpPr>
        <p:spPr>
          <a:xfrm>
            <a:off x="3431596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16"/>
          <p:cNvSpPr/>
          <p:nvPr/>
        </p:nvSpPr>
        <p:spPr>
          <a:xfrm>
            <a:off x="755576" y="1988846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3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الثاني</a:t>
            </a:r>
            <a:endParaRPr b="1" sz="1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62" name="Google Shape;162;p16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163" name="Google Shape;163;p16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164" name="Google Shape;164;p1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65" name="Google Shape;165;p1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66" name="Google Shape;166;p1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67" name="Google Shape;167;p16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8" name="Google Shape;168;p16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9" name="Google Shape;169;p16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0" name="Google Shape;170;p16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1" name="Google Shape;171;p16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2" name="Google Shape;172;p16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3" name="Google Shape;173;p16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4" name="Google Shape;174;p16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5" name="Google Shape;175;p16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7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Google Shape;182;p17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17"/>
          <p:cNvSpPr/>
          <p:nvPr/>
        </p:nvSpPr>
        <p:spPr>
          <a:xfrm>
            <a:off x="578300" y="2793543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الاستشفاء به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17"/>
          <p:cNvSpPr/>
          <p:nvPr/>
        </p:nvSpPr>
        <p:spPr>
          <a:xfrm>
            <a:off x="581278" y="3762211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قراءته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5" name="Google Shape;185;p17"/>
          <p:cNvSpPr/>
          <p:nvPr/>
        </p:nvSpPr>
        <p:spPr>
          <a:xfrm>
            <a:off x="578300" y="4722183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العمل به 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6" name="Google Shape;186;p17"/>
          <p:cNvSpPr txBox="1"/>
          <p:nvPr>
            <p:ph type="title"/>
          </p:nvPr>
        </p:nvSpPr>
        <p:spPr>
          <a:xfrm>
            <a:off x="3431596" y="6190908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187" name="Google Shape;187;p17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188" name="Google Shape;188;p17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189" name="Google Shape;189;p1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90" name="Google Shape;190;p1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91" name="Google Shape;191;p1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192" name="Google Shape;192;p17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3" name="Google Shape;193;p17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8" name="Google Shape;198;p17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9" name="Google Shape;199;p17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0" name="Google Shape;200;p17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01" name="Google Shape;201;p17"/>
          <p:cNvSpPr/>
          <p:nvPr/>
        </p:nvSpPr>
        <p:spPr>
          <a:xfrm>
            <a:off x="1070908" y="932791"/>
            <a:ext cx="7173500" cy="1497261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الغاية الكبرى من القرآن الكريم هي </a:t>
            </a:r>
            <a:endParaRPr b="1" sz="40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52982" y="411225"/>
            <a:ext cx="1796130" cy="1535844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18"/>
          <p:cNvSpPr txBox="1"/>
          <p:nvPr/>
        </p:nvSpPr>
        <p:spPr>
          <a:xfrm>
            <a:off x="3431596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9" name="Google Shape;209;p18"/>
          <p:cNvSpPr/>
          <p:nvPr/>
        </p:nvSpPr>
        <p:spPr>
          <a:xfrm>
            <a:off x="755576" y="1988846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3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الثالث</a:t>
            </a:r>
            <a:endParaRPr b="1" sz="1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10" name="Google Shape;210;p18"/>
          <p:cNvGrpSpPr/>
          <p:nvPr/>
        </p:nvGrpSpPr>
        <p:grpSpPr>
          <a:xfrm>
            <a:off x="-425188" y="-417891"/>
            <a:ext cx="9909729" cy="7769718"/>
            <a:chOff x="-396552" y="-441520"/>
            <a:chExt cx="9922745" cy="7769322"/>
          </a:xfrm>
        </p:grpSpPr>
        <p:sp>
          <p:nvSpPr>
            <p:cNvPr id="211" name="Google Shape;211;p18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212" name="Google Shape;212;p1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13" name="Google Shape;213;p1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14" name="Google Shape;214;p1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15" name="Google Shape;215;p18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6" name="Google Shape;216;p18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7" name="Google Shape;217;p18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8" name="Google Shape;218;p18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9" name="Google Shape;219;p18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0" name="Google Shape;220;p18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1" name="Google Shape;221;p18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2" name="Google Shape;222;p18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3" name="Google Shape;223;p18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9"/>
          <p:cNvSpPr/>
          <p:nvPr/>
        </p:nvSpPr>
        <p:spPr>
          <a:xfrm>
            <a:off x="968816" y="1178096"/>
            <a:ext cx="7206368" cy="1534907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0" name="Google Shape;230;p19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1" name="Google Shape;231;p19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2" name="Google Shape;232;p19"/>
          <p:cNvSpPr/>
          <p:nvPr/>
        </p:nvSpPr>
        <p:spPr>
          <a:xfrm>
            <a:off x="4857839" y="3414171"/>
            <a:ext cx="331236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الزبور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3" name="Google Shape;233;p19"/>
          <p:cNvSpPr/>
          <p:nvPr/>
        </p:nvSpPr>
        <p:spPr>
          <a:xfrm>
            <a:off x="4857839" y="4696339"/>
            <a:ext cx="331236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التوراة 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4" name="Google Shape;234;p19"/>
          <p:cNvSpPr/>
          <p:nvPr/>
        </p:nvSpPr>
        <p:spPr>
          <a:xfrm>
            <a:off x="845757" y="3343740"/>
            <a:ext cx="331236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الإنجيل 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5" name="Google Shape;235;p19"/>
          <p:cNvSpPr/>
          <p:nvPr/>
        </p:nvSpPr>
        <p:spPr>
          <a:xfrm>
            <a:off x="845757" y="4656652"/>
            <a:ext cx="3312368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القرآن الكريم</a:t>
            </a:r>
            <a:endParaRPr b="1" sz="48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6" name="Google Shape;236;p19"/>
          <p:cNvSpPr txBox="1"/>
          <p:nvPr>
            <p:ph type="title"/>
          </p:nvPr>
        </p:nvSpPr>
        <p:spPr>
          <a:xfrm>
            <a:off x="3431596" y="6255651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237" name="Google Shape;237;p19"/>
          <p:cNvGrpSpPr/>
          <p:nvPr/>
        </p:nvGrpSpPr>
        <p:grpSpPr>
          <a:xfrm>
            <a:off x="-425188" y="-417891"/>
            <a:ext cx="9909729" cy="7769718"/>
            <a:chOff x="-396552" y="-441520"/>
            <a:chExt cx="9922745" cy="7769322"/>
          </a:xfrm>
        </p:grpSpPr>
        <p:sp>
          <p:nvSpPr>
            <p:cNvPr id="238" name="Google Shape;238;p19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239" name="Google Shape;239;p1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40" name="Google Shape;240;p1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41" name="Google Shape;241;p1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42" name="Google Shape;242;p19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43" name="Google Shape;243;p19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4" name="Google Shape;244;p19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5" name="Google Shape;245;p19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6" name="Google Shape;246;p19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7" name="Google Shape;247;p19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8" name="Google Shape;248;p19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9" name="Google Shape;249;p19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0" name="Google Shape;250;p19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51" name="Google Shape;251;p19"/>
          <p:cNvSpPr/>
          <p:nvPr/>
        </p:nvSpPr>
        <p:spPr>
          <a:xfrm>
            <a:off x="963839" y="1468729"/>
            <a:ext cx="7206368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2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الكتاب المشار إليه في قوله تعالى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2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(ذلك الكتاب لا ريب فيه هدىً للمتقين):</a:t>
            </a:r>
            <a:endParaRPr b="1" sz="32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7" name="Google Shape;25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75095" y="398868"/>
            <a:ext cx="1766027" cy="1518289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0"/>
          <p:cNvSpPr txBox="1"/>
          <p:nvPr/>
        </p:nvSpPr>
        <p:spPr>
          <a:xfrm>
            <a:off x="3431596" y="622841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مدرسة حي الشروق العالمية</a:t>
            </a:r>
            <a:endParaRPr b="1" sz="180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59" name="Google Shape;259;p20"/>
          <p:cNvSpPr/>
          <p:nvPr/>
        </p:nvSpPr>
        <p:spPr>
          <a:xfrm>
            <a:off x="755576" y="1988846"/>
            <a:ext cx="7765991" cy="3456378"/>
          </a:xfrm>
          <a:prstGeom prst="downArrowCallout">
            <a:avLst>
              <a:gd fmla="val 25000" name="adj1"/>
              <a:gd fmla="val 25000" name="adj2"/>
              <a:gd fmla="val 25000" name="adj3"/>
              <a:gd fmla="val 64977" name="adj4"/>
            </a:avLst>
          </a:prstGeom>
          <a:solidFill>
            <a:srgbClr val="00B050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3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السؤال الرابع</a:t>
            </a:r>
            <a:endParaRPr b="1" sz="10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60" name="Google Shape;260;p20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261" name="Google Shape;261;p20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262" name="Google Shape;262;p2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63" name="Google Shape;263;p2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64" name="Google Shape;264;p2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65" name="Google Shape;265;p20"/>
            <p:cNvPicPr preferRelativeResize="0"/>
            <p:nvPr/>
          </p:nvPicPr>
          <p:blipFill rotWithShape="1">
            <a:blip r:embed="rId4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6" name="Google Shape;266;p20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7" name="Google Shape;267;p20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8" name="Google Shape;268;p20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9" name="Google Shape;269;p20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0" name="Google Shape;270;p20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1" name="Google Shape;271;p20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2" name="Google Shape;272;p20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3" name="Google Shape;273;p20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1"/>
          <p:cNvSpPr/>
          <p:nvPr/>
        </p:nvSpPr>
        <p:spPr>
          <a:xfrm>
            <a:off x="8686800" y="-603448"/>
            <a:ext cx="457200" cy="457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0" name="Google Shape;280;p21"/>
          <p:cNvSpPr/>
          <p:nvPr/>
        </p:nvSpPr>
        <p:spPr>
          <a:xfrm>
            <a:off x="8686800" y="5721152"/>
            <a:ext cx="457200" cy="533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1" name="Google Shape;281;p21"/>
          <p:cNvSpPr/>
          <p:nvPr/>
        </p:nvSpPr>
        <p:spPr>
          <a:xfrm>
            <a:off x="574751" y="2769120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الكافرين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2" name="Google Shape;282;p21"/>
          <p:cNvSpPr/>
          <p:nvPr/>
        </p:nvSpPr>
        <p:spPr>
          <a:xfrm>
            <a:off x="578300" y="4714387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المتقين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3" name="Google Shape;283;p21"/>
          <p:cNvSpPr/>
          <p:nvPr/>
        </p:nvSpPr>
        <p:spPr>
          <a:xfrm>
            <a:off x="578300" y="3732288"/>
            <a:ext cx="8153400" cy="838200"/>
          </a:xfrm>
          <a:prstGeom prst="hexagon">
            <a:avLst>
              <a:gd fmla="val 30893" name="adj"/>
              <a:gd fmla="val 115470" name="vf"/>
            </a:avLst>
          </a:prstGeom>
          <a:solidFill>
            <a:srgbClr val="FFC000"/>
          </a:solidFill>
          <a:ln cap="flat" cmpd="sng" w="57150">
            <a:solidFill>
              <a:srgbClr val="0066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4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المنافقين</a:t>
            </a:r>
            <a:endParaRPr b="1" sz="4400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21"/>
          <p:cNvSpPr txBox="1"/>
          <p:nvPr>
            <p:ph type="title"/>
          </p:nvPr>
        </p:nvSpPr>
        <p:spPr>
          <a:xfrm>
            <a:off x="3431596" y="6214277"/>
            <a:ext cx="2280807" cy="392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1800"/>
              <a:t>مدرسة حي الشروق العالمية</a:t>
            </a:r>
            <a:endParaRPr b="1" sz="1800"/>
          </a:p>
        </p:txBody>
      </p:sp>
      <p:grpSp>
        <p:nvGrpSpPr>
          <p:cNvPr id="285" name="Google Shape;285;p21"/>
          <p:cNvGrpSpPr/>
          <p:nvPr/>
        </p:nvGrpSpPr>
        <p:grpSpPr>
          <a:xfrm>
            <a:off x="-426405" y="-417891"/>
            <a:ext cx="9984155" cy="7769718"/>
            <a:chOff x="-396552" y="-441520"/>
            <a:chExt cx="9922745" cy="7769322"/>
          </a:xfrm>
        </p:grpSpPr>
        <p:sp>
          <p:nvSpPr>
            <p:cNvPr id="286" name="Google Shape;286;p21"/>
            <p:cNvSpPr/>
            <p:nvPr/>
          </p:nvSpPr>
          <p:spPr>
            <a:xfrm>
              <a:off x="322765" y="320821"/>
              <a:ext cx="8497152" cy="6276656"/>
            </a:xfrm>
            <a:prstGeom prst="roundRect">
              <a:avLst>
                <a:gd fmla="val 16667" name="adj"/>
              </a:avLst>
            </a:prstGeom>
            <a:noFill/>
            <a:ln cap="flat" cmpd="sng" w="76200">
              <a:solidFill>
                <a:srgbClr val="00B0F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Z:\مجلد جديد\3- الصور\Pictures\xdb5r8qzttqc.png" id="287" name="Google Shape;287;p2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8237301">
              <a:off x="7693224" y="27281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88" name="Google Shape;288;p2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2517567">
              <a:off x="-234400" y="5560134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89" name="Google Shape;289;p2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7639278">
              <a:off x="-185714" y="18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Z:\مجلد جديد\3- الصور\Pictures\xdb5r8qzttqc.png" id="290" name="Google Shape;290;p21"/>
            <p:cNvPicPr preferRelativeResize="0"/>
            <p:nvPr/>
          </p:nvPicPr>
          <p:blipFill rotWithShape="1">
            <a:blip r:embed="rId3">
              <a:alphaModFix/>
            </a:blip>
            <a:srcRect b="70326" l="21809" r="18674" t="0"/>
            <a:stretch/>
          </p:blipFill>
          <p:spPr>
            <a:xfrm rot="-2605897">
              <a:off x="7565573" y="5780549"/>
              <a:ext cx="1672746" cy="112647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91" name="Google Shape;291;p21"/>
            <p:cNvSpPr/>
            <p:nvPr/>
          </p:nvSpPr>
          <p:spPr>
            <a:xfrm rot="-5400000">
              <a:off x="7362073" y="1464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2" name="Google Shape;292;p21"/>
            <p:cNvSpPr/>
            <p:nvPr/>
          </p:nvSpPr>
          <p:spPr>
            <a:xfrm>
              <a:off x="8676456" y="1571692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3" name="Google Shape;293;p21"/>
            <p:cNvSpPr/>
            <p:nvPr/>
          </p:nvSpPr>
          <p:spPr>
            <a:xfrm>
              <a:off x="8676456" y="5184714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4" name="Google Shape;294;p21"/>
            <p:cNvSpPr/>
            <p:nvPr/>
          </p:nvSpPr>
          <p:spPr>
            <a:xfrm>
              <a:off x="179512" y="476726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5" name="Google Shape;295;p21"/>
            <p:cNvSpPr/>
            <p:nvPr/>
          </p:nvSpPr>
          <p:spPr>
            <a:xfrm>
              <a:off x="179512" y="139663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6" name="Google Shape;296;p21"/>
            <p:cNvSpPr/>
            <p:nvPr/>
          </p:nvSpPr>
          <p:spPr>
            <a:xfrm rot="-5400000">
              <a:off x="1639336" y="146413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7" name="Google Shape;297;p21"/>
            <p:cNvSpPr/>
            <p:nvPr/>
          </p:nvSpPr>
          <p:spPr>
            <a:xfrm rot="-5400000">
              <a:off x="7263339" y="6422297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8" name="Google Shape;298;p21"/>
            <p:cNvSpPr/>
            <p:nvPr/>
          </p:nvSpPr>
          <p:spPr>
            <a:xfrm rot="-5400000">
              <a:off x="1540602" y="6422296"/>
              <a:ext cx="288032" cy="350109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  <a:effectLst>
              <a:outerShdw blurRad="44450" algn="ctr" dir="5400000" dist="27940">
                <a:srgbClr val="000000">
                  <a:alpha val="31764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99" name="Google Shape;299;p21"/>
          <p:cNvSpPr/>
          <p:nvPr/>
        </p:nvSpPr>
        <p:spPr>
          <a:xfrm>
            <a:off x="1070908" y="902387"/>
            <a:ext cx="6975422" cy="1342414"/>
          </a:xfrm>
          <a:prstGeom prst="roundRect">
            <a:avLst>
              <a:gd fmla="val 16667" name="adj"/>
            </a:avLst>
          </a:prstGeom>
          <a:solidFill>
            <a:srgbClr val="47FFD1"/>
          </a:solidFill>
          <a:ln cap="flat" cmpd="sng" w="25400">
            <a:solidFill>
              <a:srgbClr val="00946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2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يشير قوله تعالى (يخادعون الله والذين آمنوا</a:t>
            </a:r>
            <a:endParaRPr/>
          </a:p>
          <a:p>
            <a:pPr indent="0" lvl="0" marL="0" marR="0" rtl="1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ar-SA" sz="32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وما يخدعون إلا أنفسهم ) إلى فئة:</a:t>
            </a:r>
            <a:endParaRPr b="1" sz="3200">
              <a:solidFill>
                <a:srgbClr val="C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