
<file path=[Content_Types].xml><?xml version="1.0" encoding="utf-8"?>
<Types xmlns="http://schemas.openxmlformats.org/package/2006/content-types">
  <Default ContentType="image/vnd.ms-photo" Extension="wdp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y="6858000" cx="12192000"/>
  <p:notesSz cx="6858000" cy="9144000"/>
  <p:defaultTextStyle>
    <a:defPPr lvl="0">
      <a:defRPr lang="ar-KW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9A4C-574E-4A20-96DE-5DEE66A76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1F558-8E6A-4579-995E-D3F47A64B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19B92-6A4E-4BBB-BD37-90CDC561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BF70-2172-4ABB-B697-4A536EA5BE66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543CA-0BF8-4C46-8ACB-703ABF34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1575A-39D4-4430-B154-B3C9BD7A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FFEB-6A1E-461E-852C-BA878DC4D0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8189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13E19-26C8-464F-9433-0BD8B9EC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25CA8-1F4F-423F-A066-FEF74A62C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FCD6F-D5DA-462F-A2D2-2EFCF8F7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BF70-2172-4ABB-B697-4A536EA5BE66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72E64-6CC9-4378-8CB7-8B79C492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22EE9-B242-4C1B-AE34-9EFCD341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FFEB-6A1E-461E-852C-BA878DC4D0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6990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9B64C0-685B-40E3-BA63-AD8C72037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A0264-6A10-49B4-9CA9-0E3D18F62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62CCB-6E96-4455-ADE3-4A8B1E58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BF70-2172-4ABB-B697-4A536EA5BE66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D7F81-F4DB-4BE5-B31C-02AEDCFC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53C17-FBB5-4671-A04D-C9F0B7FB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FFEB-6A1E-461E-852C-BA878DC4D0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3451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6627-3BD3-4CFA-B009-21E997F8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FA4A9-E0EB-4913-BC8C-1A0F3B29D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5CDED-843D-474C-81F8-E9AB0456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BF70-2172-4ABB-B697-4A536EA5BE66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8E26A-342A-4E73-BBB5-26F87290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9D8E4-7AA3-442F-8451-4607E0F3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FFEB-6A1E-461E-852C-BA878DC4D0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2999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27FA-6B4D-4BA1-AEC7-2BD7EDC4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6E341-E5D2-4716-AE4B-61DF67BC5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0317E-B92E-413F-8757-3389DDD8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BF70-2172-4ABB-B697-4A536EA5BE66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921B3-8659-4E88-99D0-0A14F8C5A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7DA04-9DA0-430E-9EA3-028CF107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FFEB-6A1E-461E-852C-BA878DC4D0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3322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1075-DE45-479B-8F0E-DB636BBC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5B1D7-BF6B-45C9-9DA1-705F94E07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54C71-437D-453C-B223-7FBA20A87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C85B5-A3AA-466A-91EE-B0655DB9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BF70-2172-4ABB-B697-4A536EA5BE66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BDA11-EC13-4A83-BB84-9380E8A4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4D958-E598-4262-95E4-247DA286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FFEB-6A1E-461E-852C-BA878DC4D0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3595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6881-969C-4DFE-9B2B-6B43EE40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B6236-6E8F-419D-843A-477AD2451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63A86-6B16-425B-B68F-2AA19FDE2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978EE-4F34-4B9D-8643-D3846126F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3813B-41EA-4DC4-A769-F8725C93A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2A2F7-418C-4CBB-AEAC-28FB68055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BF70-2172-4ABB-B697-4A536EA5BE66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18B8B5-B56E-4FB6-B981-55F22ECB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864782-21B0-49FF-90B2-20C3B45D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FFEB-6A1E-461E-852C-BA878DC4D0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5380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222C-15E1-4C0B-9AE3-732308B9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98E4E-9D72-4097-AFDA-AD5A0113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BF70-2172-4ABB-B697-4A536EA5BE66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C5058-BDF8-4345-BB1D-DCAB4861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CC352-62ED-46F9-BB3A-A6A0EACDF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FFEB-6A1E-461E-852C-BA878DC4D0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0320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BE57E-4EB6-49FF-A374-5A1E3152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BF70-2172-4ABB-B697-4A536EA5BE66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FE377-0089-44CA-89EA-7D0F706B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E03C1-946C-45C6-A981-F51D1424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FFEB-6A1E-461E-852C-BA878DC4D0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8669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FF6F-A697-4878-AFBE-C7CABC49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897C9-6F99-479F-86B2-2C74458B6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85407-9B84-492C-BE36-1E1427ADA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4DD75-A5FC-4F12-B5F6-C8DF444C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BF70-2172-4ABB-B697-4A536EA5BE66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F3F85-C7A4-46A2-B133-D050718BB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97059-7BEF-4954-9715-523F6A45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FFEB-6A1E-461E-852C-BA878DC4D0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7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E652D-320F-47C6-9A17-BB5E6C40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86F069-6171-4ACD-90F1-011AF20E6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9F71D-C699-4E33-AF9F-BAE48FECF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3900E-A9A9-4BB7-8CE1-14D3191D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BF70-2172-4ABB-B697-4A536EA5BE66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59B2C-9917-46DB-8F73-DFA6125B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13C78-6A2B-4173-AC61-5EF9EF37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BFFEB-6A1E-461E-852C-BA878DC4D0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0406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62DC70-52E5-4516-8901-6BCA67C54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5B4B6-35AF-417C-ADBD-890A75928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AB694-01C4-424B-BEA8-8B5A2E78A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BF70-2172-4ABB-B697-4A536EA5BE66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0666D-8794-4610-8D46-5CBFDD78B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28708-C4E4-4583-BA41-179983020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BFFEB-6A1E-461E-852C-BA878DC4D0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553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.png"/><Relationship Id="rId7" Type="http://schemas.openxmlformats.org/officeDocument/2006/relationships/slide" Target="slide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10" Type="http://schemas.microsoft.com/office/2007/relationships/hdphoto" Target="../media/hdphoto1.wdp"/><Relationship Id="rId4" Type="http://schemas.openxmlformats.org/officeDocument/2006/relationships/slide" Target="slide7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48B649C0-16D0-4683-906C-7E598914B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</p:pic>
      <p:sp>
        <p:nvSpPr>
          <p:cNvPr id="7" name="Rectangle: Rounded Corners 6" hidden="1">
            <a:extLst>
              <a:ext uri="{FF2B5EF4-FFF2-40B4-BE49-F238E27FC236}">
                <a16:creationId xmlns:a16="http://schemas.microsoft.com/office/drawing/2014/main" id="{AFE5B281-62AB-4C73-9245-D69C4D56943B}"/>
              </a:ext>
            </a:extLst>
          </p:cNvPr>
          <p:cNvSpPr/>
          <p:nvPr/>
        </p:nvSpPr>
        <p:spPr>
          <a:xfrm>
            <a:off x="1079500" y="762000"/>
            <a:ext cx="10033000" cy="53467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8000" b="1" dirty="0">
              <a:solidFill>
                <a:schemeClr val="tx1"/>
              </a:solidFill>
            </a:endParaRP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89C726FE-646C-47C0-92A9-87844BFDA99E}"/>
              </a:ext>
            </a:extLst>
          </p:cNvPr>
          <p:cNvSpPr/>
          <p:nvPr/>
        </p:nvSpPr>
        <p:spPr>
          <a:xfrm>
            <a:off x="772885" y="518554"/>
            <a:ext cx="10755085" cy="5795160"/>
          </a:xfrm>
          <a:prstGeom prst="plaqu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400" b="1" dirty="0">
                <a:solidFill>
                  <a:schemeClr val="tx1"/>
                </a:solidFill>
              </a:rPr>
              <a:t>لعبة الكروت الملونة</a:t>
            </a:r>
          </a:p>
          <a:p>
            <a:pPr algn="ctr"/>
            <a:endParaRPr lang="ar-KW" sz="4400" b="1" dirty="0"/>
          </a:p>
          <a:p>
            <a:pPr algn="ctr"/>
            <a:endParaRPr lang="ar-KW" sz="4400" b="1" dirty="0"/>
          </a:p>
          <a:p>
            <a:pPr algn="ctr"/>
            <a:endParaRPr lang="ar-KW" sz="4400" b="1" dirty="0"/>
          </a:p>
          <a:p>
            <a:pPr algn="ctr"/>
            <a:endParaRPr lang="ar-KW" sz="4400" b="1" dirty="0"/>
          </a:p>
          <a:p>
            <a:pPr algn="ctr"/>
            <a:endParaRPr lang="ar-KW" sz="4400" b="1" dirty="0"/>
          </a:p>
          <a:p>
            <a:pPr algn="ctr"/>
            <a:endParaRPr lang="ar-KW" sz="4400" b="1" dirty="0"/>
          </a:p>
          <a:p>
            <a:pPr algn="ctr"/>
            <a:endParaRPr lang="ar-KW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17A43-05F9-4C14-A986-DC33045DF3EC}"/>
              </a:ext>
            </a:extLst>
          </p:cNvPr>
          <p:cNvSpPr txBox="1"/>
          <p:nvPr/>
        </p:nvSpPr>
        <p:spPr>
          <a:xfrm flipH="1">
            <a:off x="794659" y="1481622"/>
            <a:ext cx="10624456" cy="7412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ts val="2900"/>
              </a:lnSpc>
            </a:pPr>
            <a:r>
              <a:rPr lang="ar-K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ar-KW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2017746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05C629C5-7A35-4A22-BA62-39A578EAF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D3685-5723-49F6-91CB-FA2272073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: Rounded Corners 17">
            <a:hlinkClick r:id="rId4" action="ppaction://hlinksldjump"/>
            <a:extLst>
              <a:ext uri="{FF2B5EF4-FFF2-40B4-BE49-F238E27FC236}">
                <a16:creationId xmlns:a16="http://schemas.microsoft.com/office/drawing/2014/main" id="{4E9CDB5B-0EC7-49F3-9262-207E5AEDB264}"/>
              </a:ext>
            </a:extLst>
          </p:cNvPr>
          <p:cNvSpPr/>
          <p:nvPr/>
        </p:nvSpPr>
        <p:spPr>
          <a:xfrm rot="21052243">
            <a:off x="1523537" y="1860675"/>
            <a:ext cx="4010529" cy="264036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Rectangle: Rounded Corners 12">
            <a:hlinkClick r:id="rId5" action="ppaction://hlinksldjump"/>
            <a:extLst>
              <a:ext uri="{FF2B5EF4-FFF2-40B4-BE49-F238E27FC236}">
                <a16:creationId xmlns:a16="http://schemas.microsoft.com/office/drawing/2014/main" id="{416ED858-4DB3-41E7-811B-EEB883751E3F}"/>
              </a:ext>
            </a:extLst>
          </p:cNvPr>
          <p:cNvSpPr/>
          <p:nvPr/>
        </p:nvSpPr>
        <p:spPr>
          <a:xfrm>
            <a:off x="1523536" y="1591894"/>
            <a:ext cx="4010529" cy="264036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5" name="Rectangle: Rounded Corners 14">
            <a:hlinkClick r:id="rId6" action="ppaction://hlinksldjump"/>
            <a:extLst>
              <a:ext uri="{FF2B5EF4-FFF2-40B4-BE49-F238E27FC236}">
                <a16:creationId xmlns:a16="http://schemas.microsoft.com/office/drawing/2014/main" id="{16B66BD4-4C0D-4ED5-BAF7-E2E1B890C615}"/>
              </a:ext>
            </a:extLst>
          </p:cNvPr>
          <p:cNvSpPr/>
          <p:nvPr/>
        </p:nvSpPr>
        <p:spPr>
          <a:xfrm rot="465251">
            <a:off x="1609434" y="1347365"/>
            <a:ext cx="4010529" cy="264036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Rectangle: Rounded Corners 15">
            <a:hlinkClick r:id="rId7" action="ppaction://hlinksldjump"/>
            <a:extLst>
              <a:ext uri="{FF2B5EF4-FFF2-40B4-BE49-F238E27FC236}">
                <a16:creationId xmlns:a16="http://schemas.microsoft.com/office/drawing/2014/main" id="{30FDF272-81E3-4484-A52E-5E9BC7BE6FEB}"/>
              </a:ext>
            </a:extLst>
          </p:cNvPr>
          <p:cNvSpPr/>
          <p:nvPr/>
        </p:nvSpPr>
        <p:spPr>
          <a:xfrm rot="989298">
            <a:off x="1741880" y="1091005"/>
            <a:ext cx="4010529" cy="264036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Rectangle: Rounded Corners 16">
            <a:hlinkClick r:id="rId8" action="ppaction://hlinksldjump"/>
            <a:extLst>
              <a:ext uri="{FF2B5EF4-FFF2-40B4-BE49-F238E27FC236}">
                <a16:creationId xmlns:a16="http://schemas.microsoft.com/office/drawing/2014/main" id="{125C453F-6ED1-4093-8DBE-2923718BC358}"/>
              </a:ext>
            </a:extLst>
          </p:cNvPr>
          <p:cNvSpPr/>
          <p:nvPr/>
        </p:nvSpPr>
        <p:spPr>
          <a:xfrm rot="1730329">
            <a:off x="1901428" y="860454"/>
            <a:ext cx="4010529" cy="264036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rgbClr val="FF0000"/>
              </a:solidFill>
            </a:endParaRPr>
          </a:p>
        </p:txBody>
      </p:sp>
      <p:pic>
        <p:nvPicPr>
          <p:cNvPr id="7" name="Picture 6" descr="A close - up of a foot&#10;&#10;Description automatically generated with medium confidence">
            <a:extLst>
              <a:ext uri="{FF2B5EF4-FFF2-40B4-BE49-F238E27FC236}">
                <a16:creationId xmlns:a16="http://schemas.microsoft.com/office/drawing/2014/main" id="{9919A766-C6EF-4213-8ACC-F8F12BE323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00" b="93200" l="10000" r="90000">
                        <a14:foregroundMark x1="48778" y1="10000" x2="37081" y2="4125"/>
                        <a14:foregroundMark x1="79556" y1="92800" x2="61333" y2="93200"/>
                        <a14:foregroundMark x1="37111" y1="3200" x2="33444" y2="3000"/>
                        <a14:foregroundMark x1="36111" y1="2200" x2="34778" y2="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-9627" r="31127" b="37223"/>
          <a:stretch/>
        </p:blipFill>
        <p:spPr>
          <a:xfrm>
            <a:off x="4370650" y="2955304"/>
            <a:ext cx="3568006" cy="26403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5708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48B649C0-16D0-4683-906C-7E598914B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</p:pic>
      <p:sp>
        <p:nvSpPr>
          <p:cNvPr id="7" name="Rectangle: Rounded Corners 6" hidden="1">
            <a:extLst>
              <a:ext uri="{FF2B5EF4-FFF2-40B4-BE49-F238E27FC236}">
                <a16:creationId xmlns:a16="http://schemas.microsoft.com/office/drawing/2014/main" id="{AFE5B281-62AB-4C73-9245-D69C4D56943B}"/>
              </a:ext>
            </a:extLst>
          </p:cNvPr>
          <p:cNvSpPr/>
          <p:nvPr/>
        </p:nvSpPr>
        <p:spPr>
          <a:xfrm>
            <a:off x="1079500" y="762000"/>
            <a:ext cx="10033000" cy="53467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8000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52AA313-FC01-4958-8E6C-8606C5D70E53}"/>
              </a:ext>
            </a:extLst>
          </p:cNvPr>
          <p:cNvSpPr/>
          <p:nvPr/>
        </p:nvSpPr>
        <p:spPr>
          <a:xfrm>
            <a:off x="1079500" y="782752"/>
            <a:ext cx="10033000" cy="529249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>
              <a:solidFill>
                <a:srgbClr val="FF0000"/>
              </a:solidFill>
            </a:endParaRPr>
          </a:p>
        </p:txBody>
      </p:sp>
      <p:sp>
        <p:nvSpPr>
          <p:cNvPr id="11" name="Plaque 10">
            <a:extLst>
              <a:ext uri="{FF2B5EF4-FFF2-40B4-BE49-F238E27FC236}">
                <a16:creationId xmlns:a16="http://schemas.microsoft.com/office/drawing/2014/main" id="{89C726FE-646C-47C0-92A9-87844BFDA99E}"/>
              </a:ext>
            </a:extLst>
          </p:cNvPr>
          <p:cNvSpPr/>
          <p:nvPr/>
        </p:nvSpPr>
        <p:spPr>
          <a:xfrm>
            <a:off x="1731818" y="1149926"/>
            <a:ext cx="8796482" cy="4514273"/>
          </a:xfrm>
          <a:prstGeom prst="plaqu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66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7BB9A7-8A66-4711-835D-FD36F1AA86DE}"/>
              </a:ext>
            </a:extLst>
          </p:cNvPr>
          <p:cNvSpPr/>
          <p:nvPr/>
        </p:nvSpPr>
        <p:spPr>
          <a:xfrm>
            <a:off x="11046933" y="6051649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عودة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 descr="Shape, arrow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0369220F-99BD-40F7-86B6-2AA332DA2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36" b="89872" l="3214" r="95000">
                        <a14:foregroundMark x1="95238" y1="46449" x2="85000" y2="39814"/>
                        <a14:foregroundMark x1="52976" y1="8498" x2="50000" y2="6636"/>
                        <a14:foregroundMark x1="18690" y1="14435" x2="18810" y2="19325"/>
                        <a14:foregroundMark x1="3214" y1="48894" x2="11548" y2="44703"/>
                        <a14:foregroundMark x1="21190" y1="50407" x2="52024" y2="25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55" y="5494020"/>
            <a:ext cx="1177330" cy="120396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9AB3149-8B8E-4C99-8117-12FFF1498C3D}"/>
              </a:ext>
            </a:extLst>
          </p:cNvPr>
          <p:cNvSpPr txBox="1"/>
          <p:nvPr/>
        </p:nvSpPr>
        <p:spPr>
          <a:xfrm>
            <a:off x="2631440" y="3037840"/>
            <a:ext cx="69291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معنى كلمة ( تحنث ) الواردة في قوله تعالى: (وَخُذْ بِيَدِكَ ضِغْثًا فَاضْرِبْ بِهِ وَلا تَحْنَثْ) هو</a:t>
            </a:r>
            <a:endParaRPr lang="ar-OM" sz="3600" dirty="0"/>
          </a:p>
        </p:txBody>
      </p:sp>
    </p:spTree>
    <p:extLst>
      <p:ext uri="{BB962C8B-B14F-4D97-AF65-F5344CB8AC3E}">
        <p14:creationId xmlns:p14="http://schemas.microsoft.com/office/powerpoint/2010/main" val="321516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52BD8FB-0632-4F7C-A150-87CC00332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8B54CC-5F6B-4D3C-9405-8765570DB416}"/>
              </a:ext>
            </a:extLst>
          </p:cNvPr>
          <p:cNvSpPr/>
          <p:nvPr/>
        </p:nvSpPr>
        <p:spPr>
          <a:xfrm>
            <a:off x="1079500" y="749300"/>
            <a:ext cx="10033000" cy="5359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التداوي عند وقوع المرض أمر </a:t>
            </a:r>
            <a:r>
              <a:rPr lang="ar-OM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 </a:t>
            </a:r>
            <a:endParaRPr lang="ar-KW" sz="6600" b="1" dirty="0"/>
          </a:p>
        </p:txBody>
      </p:sp>
      <p:sp>
        <p:nvSpPr>
          <p:cNvPr id="7" name="Rectangle: Rounded Corners 6" hidden="1">
            <a:extLst>
              <a:ext uri="{FF2B5EF4-FFF2-40B4-BE49-F238E27FC236}">
                <a16:creationId xmlns:a16="http://schemas.microsoft.com/office/drawing/2014/main" id="{AFE5B281-62AB-4C73-9245-D69C4D56943B}"/>
              </a:ext>
            </a:extLst>
          </p:cNvPr>
          <p:cNvSpPr/>
          <p:nvPr/>
        </p:nvSpPr>
        <p:spPr>
          <a:xfrm>
            <a:off x="1079500" y="762000"/>
            <a:ext cx="10033000" cy="53467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8000" b="1" dirty="0">
                <a:solidFill>
                  <a:schemeClr val="tx1"/>
                </a:solidFill>
              </a:rPr>
              <a:t>كم عمرك .؟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97A715-40C0-483A-AB93-884637B7E6A0}"/>
              </a:ext>
            </a:extLst>
          </p:cNvPr>
          <p:cNvSpPr/>
          <p:nvPr/>
        </p:nvSpPr>
        <p:spPr>
          <a:xfrm>
            <a:off x="11046933" y="6051649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عودة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 descr="Shape, arrow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0AB51716-A340-4DC2-9684-8C621A35B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36" b="89872" l="3214" r="95000">
                        <a14:foregroundMark x1="95238" y1="46449" x2="85000" y2="39814"/>
                        <a14:foregroundMark x1="52976" y1="8498" x2="50000" y2="6636"/>
                        <a14:foregroundMark x1="18690" y1="14435" x2="18810" y2="19325"/>
                        <a14:foregroundMark x1="3214" y1="48894" x2="11548" y2="44703"/>
                        <a14:foregroundMark x1="21190" y1="50407" x2="52024" y2="25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55" y="5494020"/>
            <a:ext cx="1177330" cy="1203960"/>
          </a:xfrm>
          <a:prstGeom prst="rect">
            <a:avLst/>
          </a:prstGeom>
        </p:spPr>
      </p:pic>
      <p:sp>
        <p:nvSpPr>
          <p:cNvPr id="11" name="Plaque 10">
            <a:extLst>
              <a:ext uri="{FF2B5EF4-FFF2-40B4-BE49-F238E27FC236}">
                <a16:creationId xmlns:a16="http://schemas.microsoft.com/office/drawing/2014/main" id="{5DFD1C74-579F-4EB7-8330-6D68AAFAB805}"/>
              </a:ext>
            </a:extLst>
          </p:cNvPr>
          <p:cNvSpPr/>
          <p:nvPr/>
        </p:nvSpPr>
        <p:spPr>
          <a:xfrm>
            <a:off x="1731818" y="1149926"/>
            <a:ext cx="8796482" cy="4514273"/>
          </a:xfrm>
          <a:prstGeom prst="plaqu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5400" b="1" dirty="0"/>
          </a:p>
          <a:p>
            <a:pPr algn="ctr"/>
            <a:endParaRPr lang="en-US" sz="5400" b="1" dirty="0"/>
          </a:p>
          <a:p>
            <a:pPr algn="ctr"/>
            <a:endParaRPr lang="ar-KW" sz="5400" b="1" dirty="0"/>
          </a:p>
        </p:txBody>
      </p:sp>
    </p:spTree>
    <p:extLst>
      <p:ext uri="{BB962C8B-B14F-4D97-AF65-F5344CB8AC3E}">
        <p14:creationId xmlns:p14="http://schemas.microsoft.com/office/powerpoint/2010/main" val="1876566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181A6BD-F3B8-4848-9F90-B47695EE8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905BA602-512B-4D20-AC20-83596754A4BF}"/>
              </a:ext>
            </a:extLst>
          </p:cNvPr>
          <p:cNvSpPr/>
          <p:nvPr/>
        </p:nvSpPr>
        <p:spPr>
          <a:xfrm>
            <a:off x="1079501" y="749300"/>
            <a:ext cx="10033000" cy="53467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b="1" dirty="0" err="1"/>
              <a:t>ا</a:t>
            </a:r>
            <a:r>
              <a:rPr lang="ar-OM" sz="3600" b="1" dirty="0" err="1"/>
              <a:t>الانابه</a:t>
            </a:r>
            <a:r>
              <a:rPr lang="ar-OM" sz="3600" b="1" dirty="0"/>
              <a:t>  إلى الله عز وجل تكون في الشدة و ............ </a:t>
            </a:r>
            <a:endParaRPr lang="ar-KW" sz="3600" dirty="0"/>
          </a:p>
        </p:txBody>
      </p:sp>
      <p:sp>
        <p:nvSpPr>
          <p:cNvPr id="7" name="Rectangle: Rounded Corners 6" hidden="1">
            <a:extLst>
              <a:ext uri="{FF2B5EF4-FFF2-40B4-BE49-F238E27FC236}">
                <a16:creationId xmlns:a16="http://schemas.microsoft.com/office/drawing/2014/main" id="{AFE5B281-62AB-4C73-9245-D69C4D56943B}"/>
              </a:ext>
            </a:extLst>
          </p:cNvPr>
          <p:cNvSpPr/>
          <p:nvPr/>
        </p:nvSpPr>
        <p:spPr>
          <a:xfrm>
            <a:off x="1079500" y="762000"/>
            <a:ext cx="10033000" cy="53467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8800" b="1" dirty="0">
                <a:solidFill>
                  <a:schemeClr val="tx1"/>
                </a:solidFill>
              </a:rPr>
              <a:t>أين تسكن ؟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8E26CB-DEB0-49B3-98CD-F0EB72A29C87}"/>
              </a:ext>
            </a:extLst>
          </p:cNvPr>
          <p:cNvSpPr/>
          <p:nvPr/>
        </p:nvSpPr>
        <p:spPr>
          <a:xfrm>
            <a:off x="11046933" y="6051649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عودة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 descr="Shape, arrow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D7F46848-6595-4C3D-9161-270BFF931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36" b="89872" l="3214" r="95000">
                        <a14:foregroundMark x1="95238" y1="46449" x2="85000" y2="39814"/>
                        <a14:foregroundMark x1="52976" y1="8498" x2="50000" y2="6636"/>
                        <a14:foregroundMark x1="18690" y1="14435" x2="18810" y2="19325"/>
                        <a14:foregroundMark x1="3214" y1="48894" x2="11548" y2="44703"/>
                        <a14:foregroundMark x1="21190" y1="50407" x2="52024" y2="25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55" y="5494020"/>
            <a:ext cx="1177330" cy="1203960"/>
          </a:xfrm>
          <a:prstGeom prst="rect">
            <a:avLst/>
          </a:prstGeom>
        </p:spPr>
      </p:pic>
      <p:sp>
        <p:nvSpPr>
          <p:cNvPr id="11" name="Plaque 10">
            <a:extLst>
              <a:ext uri="{FF2B5EF4-FFF2-40B4-BE49-F238E27FC236}">
                <a16:creationId xmlns:a16="http://schemas.microsoft.com/office/drawing/2014/main" id="{3F92D87D-FD2F-429C-8677-014F1BFAABFA}"/>
              </a:ext>
            </a:extLst>
          </p:cNvPr>
          <p:cNvSpPr/>
          <p:nvPr/>
        </p:nvSpPr>
        <p:spPr>
          <a:xfrm>
            <a:off x="1731818" y="1149926"/>
            <a:ext cx="8796482" cy="4514273"/>
          </a:xfrm>
          <a:prstGeom prst="plaqu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6600" b="1" dirty="0"/>
          </a:p>
        </p:txBody>
      </p:sp>
    </p:spTree>
    <p:extLst>
      <p:ext uri="{BB962C8B-B14F-4D97-AF65-F5344CB8AC3E}">
        <p14:creationId xmlns:p14="http://schemas.microsoft.com/office/powerpoint/2010/main" val="1026046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B5F6704-A2BE-4BE5-9F5B-8AD9D6E33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id="{018FEB53-E0FA-42BE-A2EC-A9698CE11EC6}"/>
              </a:ext>
            </a:extLst>
          </p:cNvPr>
          <p:cNvSpPr/>
          <p:nvPr/>
        </p:nvSpPr>
        <p:spPr>
          <a:xfrm>
            <a:off x="1574800" y="749300"/>
            <a:ext cx="9537699" cy="53467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ar-OM" sz="3200" b="1" dirty="0"/>
              <a:t>بماذا جازى الله عز وجل سيدنا أيوب على صبره على مرضه</a:t>
            </a:r>
            <a:r>
              <a:rPr lang="ar-OM" b="1" dirty="0"/>
              <a:t>.</a:t>
            </a:r>
            <a:endParaRPr lang="en-US" dirty="0"/>
          </a:p>
        </p:txBody>
      </p:sp>
      <p:sp>
        <p:nvSpPr>
          <p:cNvPr id="7" name="Rectangle: Rounded Corners 6" hidden="1">
            <a:extLst>
              <a:ext uri="{FF2B5EF4-FFF2-40B4-BE49-F238E27FC236}">
                <a16:creationId xmlns:a16="http://schemas.microsoft.com/office/drawing/2014/main" id="{AFE5B281-62AB-4C73-9245-D69C4D56943B}"/>
              </a:ext>
            </a:extLst>
          </p:cNvPr>
          <p:cNvSpPr/>
          <p:nvPr/>
        </p:nvSpPr>
        <p:spPr>
          <a:xfrm>
            <a:off x="1079500" y="762000"/>
            <a:ext cx="10033000" cy="53467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5400" b="1" dirty="0">
                <a:solidFill>
                  <a:schemeClr val="tx1"/>
                </a:solidFill>
              </a:rPr>
              <a:t>ما هي فاكهتك المفضلة ؟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A7851F-EF18-4B76-8249-E4E5E95241AB}"/>
              </a:ext>
            </a:extLst>
          </p:cNvPr>
          <p:cNvSpPr/>
          <p:nvPr/>
        </p:nvSpPr>
        <p:spPr>
          <a:xfrm>
            <a:off x="11046933" y="6051649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عودة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 descr="Shape, arrow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8142FAD0-FDDF-4DCC-B3E4-8329C0606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36" b="89872" l="3214" r="95000">
                        <a14:foregroundMark x1="95238" y1="46449" x2="85000" y2="39814"/>
                        <a14:foregroundMark x1="52976" y1="8498" x2="50000" y2="6636"/>
                        <a14:foregroundMark x1="18690" y1="14435" x2="18810" y2="19325"/>
                        <a14:foregroundMark x1="3214" y1="48894" x2="11548" y2="44703"/>
                        <a14:foregroundMark x1="21190" y1="50407" x2="52024" y2="25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55" y="5494020"/>
            <a:ext cx="1177330" cy="1203960"/>
          </a:xfrm>
          <a:prstGeom prst="rect">
            <a:avLst/>
          </a:prstGeom>
        </p:spPr>
      </p:pic>
      <p:sp>
        <p:nvSpPr>
          <p:cNvPr id="13" name="Plaque 12">
            <a:extLst>
              <a:ext uri="{FF2B5EF4-FFF2-40B4-BE49-F238E27FC236}">
                <a16:creationId xmlns:a16="http://schemas.microsoft.com/office/drawing/2014/main" id="{58E39C24-D88E-4E12-BC91-556C5E2D189C}"/>
              </a:ext>
            </a:extLst>
          </p:cNvPr>
          <p:cNvSpPr/>
          <p:nvPr/>
        </p:nvSpPr>
        <p:spPr>
          <a:xfrm>
            <a:off x="1731818" y="1149926"/>
            <a:ext cx="8796482" cy="4514273"/>
          </a:xfrm>
          <a:prstGeom prst="plaqu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6600" b="1" dirty="0"/>
          </a:p>
        </p:txBody>
      </p:sp>
    </p:spTree>
    <p:extLst>
      <p:ext uri="{BB962C8B-B14F-4D97-AF65-F5344CB8AC3E}">
        <p14:creationId xmlns:p14="http://schemas.microsoft.com/office/powerpoint/2010/main" val="3653191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DA8791D0-2655-4C85-B6E1-9BB58E0A8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F1BA8B48-E0EA-40EC-9413-88CA647893A3}"/>
              </a:ext>
            </a:extLst>
          </p:cNvPr>
          <p:cNvSpPr/>
          <p:nvPr/>
        </p:nvSpPr>
        <p:spPr>
          <a:xfrm>
            <a:off x="1452880" y="749300"/>
            <a:ext cx="9690099" cy="53594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ar-OM" sz="2400" b="1" dirty="0"/>
              <a:t>قال تعالى: (ارْكُضْ بِرِجْلِكَ ۖ هَٰذَا مُغْتَسَلٌ بَارِدٌ وَشَرَابٌ) استنتج من الآية الكريمة الطريقة التي شفي بها سيدنا أيوب من مرضه</a:t>
            </a:r>
            <a:r>
              <a:rPr lang="ar-OM" b="1" dirty="0"/>
              <a:t>.</a:t>
            </a:r>
            <a:endParaRPr lang="en-US" dirty="0"/>
          </a:p>
        </p:txBody>
      </p:sp>
      <p:sp>
        <p:nvSpPr>
          <p:cNvPr id="7" name="Rectangle: Rounded Corners 6" hidden="1">
            <a:extLst>
              <a:ext uri="{FF2B5EF4-FFF2-40B4-BE49-F238E27FC236}">
                <a16:creationId xmlns:a16="http://schemas.microsoft.com/office/drawing/2014/main" id="{AFE5B281-62AB-4C73-9245-D69C4D56943B}"/>
              </a:ext>
            </a:extLst>
          </p:cNvPr>
          <p:cNvSpPr/>
          <p:nvPr/>
        </p:nvSpPr>
        <p:spPr>
          <a:xfrm>
            <a:off x="1079500" y="762000"/>
            <a:ext cx="10033000" cy="53467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8000" b="1" dirty="0">
                <a:solidFill>
                  <a:schemeClr val="tx1"/>
                </a:solidFill>
              </a:rPr>
              <a:t>هل لديك أخوة ؟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6F6BC1-9304-46B8-B2EA-7567A6D03411}"/>
              </a:ext>
            </a:extLst>
          </p:cNvPr>
          <p:cNvSpPr/>
          <p:nvPr/>
        </p:nvSpPr>
        <p:spPr>
          <a:xfrm>
            <a:off x="11046933" y="6051649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عودة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 descr="Shape, arrow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518ED0FE-101E-45B3-AA86-CA9764171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36" b="89872" l="3214" r="95000">
                        <a14:foregroundMark x1="95238" y1="46449" x2="85000" y2="39814"/>
                        <a14:foregroundMark x1="52976" y1="8498" x2="50000" y2="6636"/>
                        <a14:foregroundMark x1="18690" y1="14435" x2="18810" y2="19325"/>
                        <a14:foregroundMark x1="3214" y1="48894" x2="11548" y2="44703"/>
                        <a14:foregroundMark x1="21190" y1="50407" x2="52024" y2="25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55" y="5494020"/>
            <a:ext cx="1177330" cy="1203960"/>
          </a:xfrm>
          <a:prstGeom prst="rect">
            <a:avLst/>
          </a:prstGeom>
        </p:spPr>
      </p:pic>
      <p:sp>
        <p:nvSpPr>
          <p:cNvPr id="11" name="Plaque 10">
            <a:extLst>
              <a:ext uri="{FF2B5EF4-FFF2-40B4-BE49-F238E27FC236}">
                <a16:creationId xmlns:a16="http://schemas.microsoft.com/office/drawing/2014/main" id="{AA4510C3-04F4-414F-B8AC-CA02BBE6ADCD}"/>
              </a:ext>
            </a:extLst>
          </p:cNvPr>
          <p:cNvSpPr/>
          <p:nvPr/>
        </p:nvSpPr>
        <p:spPr>
          <a:xfrm>
            <a:off x="1731818" y="1149926"/>
            <a:ext cx="8796482" cy="4514273"/>
          </a:xfrm>
          <a:prstGeom prst="plaqu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6600" b="1" dirty="0"/>
          </a:p>
        </p:txBody>
      </p:sp>
    </p:spTree>
    <p:extLst>
      <p:ext uri="{BB962C8B-B14F-4D97-AF65-F5344CB8AC3E}">
        <p14:creationId xmlns:p14="http://schemas.microsoft.com/office/powerpoint/2010/main" val="1165265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