
<file path=[Content_Types].xml><?xml version="1.0" encoding="utf-8"?>
<Types xmlns="http://schemas.openxmlformats.org/package/2006/content-types">
  <Default ContentType="video/mp4" Extension="mp4"/>
  <Default ContentType="image/vnd.ms-photo" Extension="wdp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14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4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478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956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990e07aeec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990e07aeec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14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346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825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2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99f615fc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99f615fc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24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42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346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98f63dd44f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98f63dd44f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9f615fc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9f615fc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8f63dd44f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98f63dd44f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10" name="Google Shape;10;p2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914450" y="1446281"/>
            <a:ext cx="5429400" cy="261564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371600" y="916025"/>
            <a:ext cx="6534000" cy="35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1923900" y="1458125"/>
            <a:ext cx="5429400" cy="24384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5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6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1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6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4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5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4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4768883" y="717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6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1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7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247775" y="1281150"/>
            <a:ext cx="2944200" cy="51435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4792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❏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5991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-796495" y="-1807790"/>
            <a:ext cx="11700521" cy="520911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4733925" y="1281150"/>
            <a:ext cx="294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5137704" y="246836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137704" y="281698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5137704" y="316559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5137704" y="351421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5137704" y="3862827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5137704" y="4211442"/>
            <a:ext cx="2187035" cy="187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4956050" y="2028700"/>
            <a:ext cx="2708700" cy="25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5075963" y="1515300"/>
            <a:ext cx="24597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62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6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5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7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1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-577157" y="43008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5128387" y="-18077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558370" y="-1779215"/>
            <a:ext cx="10481321" cy="9800984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3147118" y="43279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796495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2689914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2689918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5128387" y="18220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4768883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006045" y="16696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727042" y="2778284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1921170" y="-351950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 rot="1398376">
            <a:off x="4242552" y="2849135"/>
            <a:ext cx="3618141" cy="4553442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5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7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2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9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99" r:id="rId4"/>
    <p:sldLayoutId id="2147483698" r:id="rId5"/>
    <p:sldLayoutId id="2147483696" r:id="rId6"/>
    <p:sldLayoutId id="2147483694" r:id="rId7"/>
    <p:sldLayoutId id="2147483693" r:id="rId8"/>
    <p:sldLayoutId id="2147483691" r:id="rId9"/>
    <p:sldLayoutId id="2147483688" r:id="rId10"/>
    <p:sldLayoutId id="2147483686" r:id="rId11"/>
    <p:sldLayoutId id="2147483685" r:id="rId12"/>
    <p:sldLayoutId id="2147483684" r:id="rId13"/>
    <p:sldLayoutId id="2147483683" r:id="rId14"/>
    <p:sldLayoutId id="2147483681" r:id="rId15"/>
    <p:sldLayoutId id="2147483679" r:id="rId16"/>
    <p:sldLayoutId id="2147483678" r:id="rId17"/>
    <p:sldLayoutId id="2147483677" r:id="rId18"/>
    <p:sldLayoutId id="2147483651" r:id="rId19"/>
    <p:sldLayoutId id="2147483695" r:id="rId20"/>
    <p:sldLayoutId id="2147483690" r:id="rId21"/>
    <p:sldLayoutId id="2147483687" r:id="rId22"/>
    <p:sldLayoutId id="2147483680" r:id="rId23"/>
    <p:sldLayoutId id="2147483652" r:id="rId24"/>
    <p:sldLayoutId id="2147483697" r:id="rId25"/>
    <p:sldLayoutId id="2147483692" r:id="rId26"/>
    <p:sldLayoutId id="2147483689" r:id="rId27"/>
    <p:sldLayoutId id="2147483682" r:id="rId28"/>
    <p:sldLayoutId id="2147483653" r:id="rId29"/>
    <p:sldLayoutId id="2147483654" r:id="rId30"/>
    <p:sldLayoutId id="2147483657" r:id="rId31"/>
    <p:sldLayoutId id="2147483658" r:id="rId32"/>
    <p:sldLayoutId id="2147483661" r:id="rId33"/>
    <p:sldLayoutId id="2147483668" r:id="rId34"/>
    <p:sldLayoutId id="2147483669" r:id="rId35"/>
    <p:sldLayoutId id="2147483670" r:id="rId36"/>
    <p:sldLayoutId id="2147483671" r:id="rId3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1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30"/>
          <p:cNvGrpSpPr/>
          <p:nvPr/>
        </p:nvGrpSpPr>
        <p:grpSpPr>
          <a:xfrm>
            <a:off x="6464585" y="-43921"/>
            <a:ext cx="3774524" cy="1979829"/>
            <a:chOff x="6797960" y="203729"/>
            <a:chExt cx="3774524" cy="1979829"/>
          </a:xfrm>
        </p:grpSpPr>
        <p:sp>
          <p:nvSpPr>
            <p:cNvPr id="229" name="Google Shape;229;p3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30"/>
          <p:cNvGrpSpPr/>
          <p:nvPr/>
        </p:nvGrpSpPr>
        <p:grpSpPr>
          <a:xfrm>
            <a:off x="-1304902" y="1221490"/>
            <a:ext cx="3393304" cy="1796989"/>
            <a:chOff x="-1085827" y="927365"/>
            <a:chExt cx="3393304" cy="1796989"/>
          </a:xfrm>
        </p:grpSpPr>
        <p:sp>
          <p:nvSpPr>
            <p:cNvPr id="236" name="Google Shape;236;p3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30"/>
          <p:cNvGrpSpPr/>
          <p:nvPr/>
        </p:nvGrpSpPr>
        <p:grpSpPr>
          <a:xfrm>
            <a:off x="4257372" y="3758929"/>
            <a:ext cx="3081549" cy="1994761"/>
            <a:chOff x="3476322" y="3871854"/>
            <a:chExt cx="3081549" cy="1994761"/>
          </a:xfrm>
        </p:grpSpPr>
        <p:sp>
          <p:nvSpPr>
            <p:cNvPr id="251" name="Google Shape;251;p3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30"/>
          <p:cNvGrpSpPr/>
          <p:nvPr/>
        </p:nvGrpSpPr>
        <p:grpSpPr>
          <a:xfrm>
            <a:off x="1010165" y="3920650"/>
            <a:ext cx="1748567" cy="1517857"/>
            <a:chOff x="972034" y="4038077"/>
            <a:chExt cx="1579697" cy="1371393"/>
          </a:xfrm>
        </p:grpSpPr>
        <p:sp>
          <p:nvSpPr>
            <p:cNvPr id="271" name="Google Shape;271;p3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3" name="Google Shape;273;p3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74" name="Google Shape;274;p3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073155" y="2073387"/>
            <a:ext cx="5057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6000" b="1" dirty="0" smtClean="0">
                <a:solidFill>
                  <a:schemeClr val="accent2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بديع خلق الله تعالى في النبات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8491" y="3648280"/>
            <a:ext cx="219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من إعداد المعلمة : ندى المصلحية </a:t>
            </a:r>
            <a:endParaRPr lang="en-US" b="1" dirty="0"/>
          </a:p>
        </p:txBody>
      </p:sp>
      <p:pic>
        <p:nvPicPr>
          <p:cNvPr id="54" name="Picture 4" descr="الكرتون الخشب لوحة لافتة, ديكور, الخشب الحبوب, لافتة PNG وملف PSD للتحميل  مجانا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56" y="574801"/>
            <a:ext cx="4385286" cy="1574622"/>
          </a:xfrm>
          <a:prstGeom prst="rect">
            <a:avLst/>
          </a:prstGeom>
          <a:noFill/>
          <a:extLst/>
        </p:spPr>
      </p:pic>
      <p:sp>
        <p:nvSpPr>
          <p:cNvPr id="55" name="TextBox 54"/>
          <p:cNvSpPr txBox="1"/>
          <p:nvPr/>
        </p:nvSpPr>
        <p:spPr>
          <a:xfrm>
            <a:off x="3436112" y="1403508"/>
            <a:ext cx="254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b="1" dirty="0" smtClean="0"/>
              <a:t>الوحدة الأولى : الدرس الرابع</a:t>
            </a:r>
            <a:endParaRPr lang="en-US" b="1" dirty="0"/>
          </a:p>
        </p:txBody>
      </p:sp>
      <p:sp>
        <p:nvSpPr>
          <p:cNvPr id="57" name="Google Shape;2746;p61"/>
          <p:cNvSpPr/>
          <p:nvPr/>
        </p:nvSpPr>
        <p:spPr>
          <a:xfrm>
            <a:off x="2328109" y="2110509"/>
            <a:ext cx="4886484" cy="1247055"/>
          </a:xfrm>
          <a:custGeom>
            <a:avLst/>
            <a:gdLst/>
            <a:ahLst/>
            <a:cxnLst/>
            <a:rect l="l" t="t" r="r" b="b"/>
            <a:pathLst>
              <a:path w="13077" h="12813" extrusionOk="0">
                <a:moveTo>
                  <a:pt x="567" y="0"/>
                </a:moveTo>
                <a:lnTo>
                  <a:pt x="567" y="0"/>
                </a:lnTo>
                <a:cubicBezTo>
                  <a:pt x="0" y="2869"/>
                  <a:pt x="367" y="5838"/>
                  <a:pt x="1635" y="8473"/>
                </a:cubicBezTo>
                <a:cubicBezTo>
                  <a:pt x="2570" y="10667"/>
                  <a:pt x="4723" y="12081"/>
                  <a:pt x="7096" y="12081"/>
                </a:cubicBezTo>
                <a:cubicBezTo>
                  <a:pt x="7177" y="12081"/>
                  <a:pt x="7258" y="12079"/>
                  <a:pt x="7339" y="12076"/>
                </a:cubicBezTo>
                <a:cubicBezTo>
                  <a:pt x="8440" y="11942"/>
                  <a:pt x="9407" y="11342"/>
                  <a:pt x="10107" y="10475"/>
                </a:cubicBezTo>
                <a:cubicBezTo>
                  <a:pt x="11008" y="11042"/>
                  <a:pt x="11709" y="11842"/>
                  <a:pt x="12176" y="12810"/>
                </a:cubicBezTo>
                <a:cubicBezTo>
                  <a:pt x="12198" y="12811"/>
                  <a:pt x="12219" y="12812"/>
                  <a:pt x="12241" y="12812"/>
                </a:cubicBezTo>
                <a:cubicBezTo>
                  <a:pt x="12646" y="12812"/>
                  <a:pt x="12980" y="12521"/>
                  <a:pt x="13043" y="12109"/>
                </a:cubicBezTo>
                <a:cubicBezTo>
                  <a:pt x="13076" y="11675"/>
                  <a:pt x="10608" y="9807"/>
                  <a:pt x="10608" y="9807"/>
                </a:cubicBezTo>
                <a:cubicBezTo>
                  <a:pt x="10608" y="9807"/>
                  <a:pt x="12276" y="6238"/>
                  <a:pt x="8740" y="4270"/>
                </a:cubicBezTo>
                <a:cubicBezTo>
                  <a:pt x="7672" y="3703"/>
                  <a:pt x="6405" y="3670"/>
                  <a:pt x="5237" y="3436"/>
                </a:cubicBezTo>
                <a:cubicBezTo>
                  <a:pt x="3236" y="3069"/>
                  <a:pt x="1501" y="1802"/>
                  <a:pt x="567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2747;p61"/>
          <p:cNvSpPr/>
          <p:nvPr/>
        </p:nvSpPr>
        <p:spPr>
          <a:xfrm rot="16200000">
            <a:off x="3103327" y="3464933"/>
            <a:ext cx="218830" cy="1149110"/>
          </a:xfrm>
          <a:custGeom>
            <a:avLst/>
            <a:gdLst/>
            <a:ahLst/>
            <a:cxnLst/>
            <a:rect l="l" t="t" r="r" b="b"/>
            <a:pathLst>
              <a:path w="7706" h="13778" extrusionOk="0">
                <a:moveTo>
                  <a:pt x="5771" y="2002"/>
                </a:moveTo>
                <a:lnTo>
                  <a:pt x="5771" y="2002"/>
                </a:lnTo>
                <a:cubicBezTo>
                  <a:pt x="5571" y="4837"/>
                  <a:pt x="4603" y="5905"/>
                  <a:pt x="3736" y="7439"/>
                </a:cubicBezTo>
                <a:cubicBezTo>
                  <a:pt x="2802" y="8974"/>
                  <a:pt x="2235" y="10675"/>
                  <a:pt x="2068" y="12443"/>
                </a:cubicBezTo>
                <a:cubicBezTo>
                  <a:pt x="1768" y="10808"/>
                  <a:pt x="2035" y="9140"/>
                  <a:pt x="2835" y="7673"/>
                </a:cubicBezTo>
                <a:cubicBezTo>
                  <a:pt x="3036" y="7306"/>
                  <a:pt x="4170" y="5705"/>
                  <a:pt x="4470" y="5104"/>
                </a:cubicBezTo>
                <a:cubicBezTo>
                  <a:pt x="4970" y="4103"/>
                  <a:pt x="5404" y="3069"/>
                  <a:pt x="5771" y="2002"/>
                </a:cubicBezTo>
                <a:close/>
                <a:moveTo>
                  <a:pt x="5938" y="1"/>
                </a:moveTo>
                <a:cubicBezTo>
                  <a:pt x="5204" y="1235"/>
                  <a:pt x="4303" y="2369"/>
                  <a:pt x="3269" y="3336"/>
                </a:cubicBezTo>
                <a:cubicBezTo>
                  <a:pt x="2268" y="4304"/>
                  <a:pt x="1101" y="5138"/>
                  <a:pt x="500" y="6372"/>
                </a:cubicBezTo>
                <a:cubicBezTo>
                  <a:pt x="100" y="7306"/>
                  <a:pt x="0" y="8306"/>
                  <a:pt x="167" y="9307"/>
                </a:cubicBezTo>
                <a:cubicBezTo>
                  <a:pt x="200" y="9573"/>
                  <a:pt x="1461" y="13720"/>
                  <a:pt x="1302" y="13777"/>
                </a:cubicBezTo>
                <a:lnTo>
                  <a:pt x="1302" y="13777"/>
                </a:lnTo>
                <a:cubicBezTo>
                  <a:pt x="1902" y="13610"/>
                  <a:pt x="2536" y="13543"/>
                  <a:pt x="3136" y="13343"/>
                </a:cubicBezTo>
                <a:cubicBezTo>
                  <a:pt x="4503" y="12843"/>
                  <a:pt x="5604" y="11876"/>
                  <a:pt x="6305" y="10608"/>
                </a:cubicBezTo>
                <a:cubicBezTo>
                  <a:pt x="7339" y="8840"/>
                  <a:pt x="7706" y="6772"/>
                  <a:pt x="7405" y="4771"/>
                </a:cubicBezTo>
                <a:cubicBezTo>
                  <a:pt x="7205" y="3703"/>
                  <a:pt x="6905" y="2636"/>
                  <a:pt x="6505" y="1635"/>
                </a:cubicBezTo>
                <a:cubicBezTo>
                  <a:pt x="6305" y="1101"/>
                  <a:pt x="6138" y="568"/>
                  <a:pt x="5938" y="1"/>
                </a:cubicBezTo>
                <a:close/>
                <a:moveTo>
                  <a:pt x="1302" y="13777"/>
                </a:moveTo>
                <a:cubicBezTo>
                  <a:pt x="1302" y="13777"/>
                  <a:pt x="1301" y="13777"/>
                  <a:pt x="1301" y="13777"/>
                </a:cubicBezTo>
                <a:cubicBezTo>
                  <a:pt x="1301" y="13777"/>
                  <a:pt x="1302" y="13777"/>
                  <a:pt x="1302" y="137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447;p34"/>
          <p:cNvSpPr/>
          <p:nvPr/>
        </p:nvSpPr>
        <p:spPr>
          <a:xfrm>
            <a:off x="298425" y="0"/>
            <a:ext cx="7183867" cy="52801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-213" r="1959"/>
          <a:stretch/>
        </p:blipFill>
        <p:spPr>
          <a:xfrm>
            <a:off x="801230" y="0"/>
            <a:ext cx="6681062" cy="4752975"/>
          </a:xfrm>
          <a:prstGeom prst="rect">
            <a:avLst/>
          </a:prstGeom>
        </p:spPr>
      </p:pic>
      <p:pic>
        <p:nvPicPr>
          <p:cNvPr id="188" name="Picture 4" descr="تفكير مجاني حول الكريسماس ، تنزيل قصاصات فنية مجانية ، قصاصة فنية مجانية -  آخر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68" y="1460938"/>
            <a:ext cx="2712124" cy="40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273894" y="1157452"/>
            <a:ext cx="7462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flipH="1">
            <a:off x="3431515" y="1157452"/>
            <a:ext cx="7462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>
            <a:off x="3058397" y="1460938"/>
            <a:ext cx="7462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kk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0358" y="1460938"/>
            <a:ext cx="609600" cy="3655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8729" y="4267200"/>
            <a:ext cx="111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1600" b="1" dirty="0" smtClean="0"/>
              <a:t>البذرة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89120" y="4267199"/>
            <a:ext cx="111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1600" b="1" dirty="0" smtClean="0"/>
              <a:t>الإنبات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63118" y="4267199"/>
            <a:ext cx="1115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1600" b="1" dirty="0" smtClean="0"/>
              <a:t>النمو</a:t>
            </a: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2486;p61"/>
          <p:cNvGrpSpPr/>
          <p:nvPr/>
        </p:nvGrpSpPr>
        <p:grpSpPr>
          <a:xfrm>
            <a:off x="753011" y="181316"/>
            <a:ext cx="7512226" cy="4082576"/>
            <a:chOff x="2203963" y="1032600"/>
            <a:chExt cx="1039217" cy="1468206"/>
          </a:xfrm>
        </p:grpSpPr>
        <p:sp>
          <p:nvSpPr>
            <p:cNvPr id="60" name="Google Shape;2487;p61"/>
            <p:cNvSpPr/>
            <p:nvPr/>
          </p:nvSpPr>
          <p:spPr>
            <a:xfrm>
              <a:off x="2203963" y="1032600"/>
              <a:ext cx="1039217" cy="1468206"/>
            </a:xfrm>
            <a:custGeom>
              <a:avLst/>
              <a:gdLst/>
              <a:ahLst/>
              <a:cxnLst/>
              <a:rect l="l" t="t" r="r" b="b"/>
              <a:pathLst>
                <a:path w="54140" h="76489" extrusionOk="0">
                  <a:moveTo>
                    <a:pt x="1" y="1"/>
                  </a:moveTo>
                  <a:lnTo>
                    <a:pt x="1" y="76489"/>
                  </a:lnTo>
                  <a:lnTo>
                    <a:pt x="54139" y="76489"/>
                  </a:lnTo>
                  <a:lnTo>
                    <a:pt x="54139" y="1"/>
                  </a:lnTo>
                  <a:close/>
                </a:path>
              </a:pathLst>
            </a:custGeom>
            <a:solidFill>
              <a:schemeClr val="accent6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88;p61"/>
            <p:cNvSpPr/>
            <p:nvPr/>
          </p:nvSpPr>
          <p:spPr>
            <a:xfrm>
              <a:off x="2320541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89;p61"/>
            <p:cNvSpPr/>
            <p:nvPr/>
          </p:nvSpPr>
          <p:spPr>
            <a:xfrm>
              <a:off x="2320541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0;p61"/>
            <p:cNvSpPr/>
            <p:nvPr/>
          </p:nvSpPr>
          <p:spPr>
            <a:xfrm>
              <a:off x="2320541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491;p61"/>
            <p:cNvSpPr/>
            <p:nvPr/>
          </p:nvSpPr>
          <p:spPr>
            <a:xfrm>
              <a:off x="2320541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492;p61"/>
            <p:cNvSpPr/>
            <p:nvPr/>
          </p:nvSpPr>
          <p:spPr>
            <a:xfrm>
              <a:off x="2320541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493;p61"/>
            <p:cNvSpPr/>
            <p:nvPr/>
          </p:nvSpPr>
          <p:spPr>
            <a:xfrm>
              <a:off x="2320541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666" r="10057" b="7407"/>
          <a:stretch/>
        </p:blipFill>
        <p:spPr>
          <a:xfrm>
            <a:off x="1011093" y="424500"/>
            <a:ext cx="6962129" cy="3653671"/>
          </a:xfrm>
          <a:prstGeom prst="rect">
            <a:avLst/>
          </a:prstGeom>
        </p:spPr>
      </p:pic>
      <p:grpSp>
        <p:nvGrpSpPr>
          <p:cNvPr id="67" name="Google Shape;2576;p61"/>
          <p:cNvGrpSpPr/>
          <p:nvPr/>
        </p:nvGrpSpPr>
        <p:grpSpPr>
          <a:xfrm>
            <a:off x="888903" y="3898933"/>
            <a:ext cx="1578072" cy="539929"/>
            <a:chOff x="2141851" y="2150925"/>
            <a:chExt cx="1241514" cy="539929"/>
          </a:xfrm>
        </p:grpSpPr>
        <p:sp>
          <p:nvSpPr>
            <p:cNvPr id="68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66" y="1833133"/>
            <a:ext cx="1564391" cy="282953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01" y="2037863"/>
            <a:ext cx="1564391" cy="28295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0" y="3288525"/>
            <a:ext cx="1564391" cy="282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8288" y="2055105"/>
            <a:ext cx="1953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b="1" dirty="0" smtClean="0">
                <a:solidFill>
                  <a:schemeClr val="accent1">
                    <a:lumMod val="75000"/>
                  </a:schemeClr>
                </a:solidFill>
              </a:rPr>
              <a:t>إخراج الزكاة، عدم الاسراف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2881" y="2829474"/>
            <a:ext cx="1776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b="1" dirty="0" smtClean="0">
                <a:solidFill>
                  <a:schemeClr val="accent1">
                    <a:lumMod val="75000"/>
                  </a:schemeClr>
                </a:solidFill>
              </a:rPr>
              <a:t>التأمل والتفكر في النبات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86" y="2581947"/>
            <a:ext cx="1564391" cy="282953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1085661" y="3395445"/>
            <a:ext cx="194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b="1" dirty="0" smtClean="0">
                <a:solidFill>
                  <a:schemeClr val="accent1">
                    <a:lumMod val="75000"/>
                  </a:schemeClr>
                </a:solidFill>
              </a:rPr>
              <a:t>أجر المسلم لعنايته ومحافظته على النبات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81" y="3668971"/>
            <a:ext cx="2418219" cy="5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142376" y="357976"/>
            <a:ext cx="6703359" cy="4062045"/>
            <a:chOff x="947402" y="1024373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47402" y="1024373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DF8"/>
              </a:clrFrom>
              <a:clrTo>
                <a:srgbClr val="FE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11839" r="3233" b="76694"/>
          <a:stretch/>
        </p:blipFill>
        <p:spPr>
          <a:xfrm>
            <a:off x="1531006" y="1529887"/>
            <a:ext cx="5702329" cy="12229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1007" r="12523" b="87345"/>
          <a:stretch/>
        </p:blipFill>
        <p:spPr>
          <a:xfrm>
            <a:off x="5693851" y="415268"/>
            <a:ext cx="1786759" cy="599091"/>
          </a:xfrm>
          <a:prstGeom prst="rect">
            <a:avLst/>
          </a:prstGeom>
        </p:spPr>
      </p:pic>
      <p:pic>
        <p:nvPicPr>
          <p:cNvPr id="62" name="Google Shape;378;p4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7442147">
            <a:off x="6032586" y="955338"/>
            <a:ext cx="634713" cy="5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551" y="2585868"/>
            <a:ext cx="1520576" cy="582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2576;p61"/>
          <p:cNvGrpSpPr/>
          <p:nvPr/>
        </p:nvGrpSpPr>
        <p:grpSpPr>
          <a:xfrm>
            <a:off x="3234549" y="3866980"/>
            <a:ext cx="2032621" cy="539929"/>
            <a:chOff x="2141851" y="2150925"/>
            <a:chExt cx="1241514" cy="539929"/>
          </a:xfrm>
        </p:grpSpPr>
        <p:sp>
          <p:nvSpPr>
            <p:cNvPr id="65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9550" y="2196010"/>
            <a:ext cx="150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قدرة وعظمة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7" name="Picture 2" descr="1,683 Roses In Pot Illustrations &amp;amp; Clip Art - i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62" y="683140"/>
            <a:ext cx="2070702" cy="118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41"/>
          <p:cNvGrpSpPr/>
          <p:nvPr/>
        </p:nvGrpSpPr>
        <p:grpSpPr>
          <a:xfrm>
            <a:off x="259876" y="289980"/>
            <a:ext cx="6138744" cy="4514829"/>
            <a:chOff x="720010" y="1419647"/>
            <a:chExt cx="4021500" cy="3062887"/>
          </a:xfrm>
        </p:grpSpPr>
        <p:sp>
          <p:nvSpPr>
            <p:cNvPr id="1042" name="Google Shape;1042;p4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834472" y="1480259"/>
              <a:ext cx="3859936" cy="2434545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1046" name="Google Shape;1046;p4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tx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6" name="Google Shape;1066;p41"/>
          <p:cNvGrpSpPr/>
          <p:nvPr/>
        </p:nvGrpSpPr>
        <p:grpSpPr>
          <a:xfrm rot="-1334450" flipH="1">
            <a:off x="7191588" y="107721"/>
            <a:ext cx="3393300" cy="1796987"/>
            <a:chOff x="-1085827" y="927365"/>
            <a:chExt cx="3393304" cy="1796989"/>
          </a:xfrm>
        </p:grpSpPr>
        <p:sp>
          <p:nvSpPr>
            <p:cNvPr id="1067" name="Google Shape;1067;p41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1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1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1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1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1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1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1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1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1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1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1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1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1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41"/>
          <p:cNvGrpSpPr/>
          <p:nvPr/>
        </p:nvGrpSpPr>
        <p:grpSpPr>
          <a:xfrm rot="-2213250" flipH="1">
            <a:off x="7547149" y="4059414"/>
            <a:ext cx="1748535" cy="1517775"/>
            <a:chOff x="972034" y="4038077"/>
            <a:chExt cx="1579697" cy="1371393"/>
          </a:xfrm>
        </p:grpSpPr>
        <p:sp>
          <p:nvSpPr>
            <p:cNvPr id="1082" name="Google Shape;1082;p4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4" name="Google Shape;1084;p4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1085" name="Google Shape;1085;p4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videoplayback (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404" y="447608"/>
            <a:ext cx="5789691" cy="3124135"/>
          </a:xfrm>
          <a:prstGeom prst="rect">
            <a:avLst/>
          </a:prstGeom>
        </p:spPr>
      </p:pic>
      <p:grpSp>
        <p:nvGrpSpPr>
          <p:cNvPr id="1089" name="Google Shape;1089;p41"/>
          <p:cNvGrpSpPr/>
          <p:nvPr/>
        </p:nvGrpSpPr>
        <p:grpSpPr>
          <a:xfrm rot="-7944608">
            <a:off x="-1685687" y="-750952"/>
            <a:ext cx="3774340" cy="1979732"/>
            <a:chOff x="6797960" y="203729"/>
            <a:chExt cx="3774524" cy="1979829"/>
          </a:xfrm>
        </p:grpSpPr>
        <p:sp>
          <p:nvSpPr>
            <p:cNvPr id="1090" name="Google Shape;1090;p4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" descr="تفكير مجاني حول الكريسماس ، تنزيل قصاصات فنية مجانية ، قصاصة فنية مجانية -  آخر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40" y="1802594"/>
            <a:ext cx="2372266" cy="35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280842" y="400545"/>
            <a:ext cx="6703359" cy="4062045"/>
            <a:chOff x="947402" y="1024373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47402" y="1024373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1007" r="12523" b="87345"/>
          <a:stretch/>
        </p:blipFill>
        <p:spPr>
          <a:xfrm>
            <a:off x="5693851" y="415268"/>
            <a:ext cx="1786759" cy="599091"/>
          </a:xfrm>
          <a:prstGeom prst="rect">
            <a:avLst/>
          </a:prstGeom>
        </p:spPr>
      </p:pic>
      <p:pic>
        <p:nvPicPr>
          <p:cNvPr id="62" name="Google Shape;378;p4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7442147">
            <a:off x="6116734" y="910630"/>
            <a:ext cx="526812" cy="5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DF8"/>
              </a:clrFrom>
              <a:clrTo>
                <a:srgbClr val="FE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3500" r="2690" b="53415"/>
          <a:stretch/>
        </p:blipFill>
        <p:spPr>
          <a:xfrm>
            <a:off x="1801100" y="1429065"/>
            <a:ext cx="5296391" cy="1797394"/>
          </a:xfrm>
          <a:prstGeom prst="rect">
            <a:avLst/>
          </a:prstGeom>
        </p:spPr>
      </p:pic>
      <p:pic>
        <p:nvPicPr>
          <p:cNvPr id="49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0062" y="2224033"/>
            <a:ext cx="3272338" cy="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6424" y="2563806"/>
            <a:ext cx="3145976" cy="10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438" y="2969648"/>
            <a:ext cx="2634792" cy="9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 descr="الرجل الذي يفكر في أشياء, رجل, كرتون, قلم جين PNG وملف PSD للتحميل مجانا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6" b="15839"/>
          <a:stretch/>
        </p:blipFill>
        <p:spPr bwMode="auto">
          <a:xfrm>
            <a:off x="1065396" y="3181846"/>
            <a:ext cx="1563504" cy="12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oogle Shape;2576;p61"/>
          <p:cNvGrpSpPr/>
          <p:nvPr/>
        </p:nvGrpSpPr>
        <p:grpSpPr>
          <a:xfrm>
            <a:off x="3322398" y="3913265"/>
            <a:ext cx="2032621" cy="539929"/>
            <a:chOff x="2141851" y="2150925"/>
            <a:chExt cx="1241514" cy="539929"/>
          </a:xfrm>
        </p:grpSpPr>
        <p:sp>
          <p:nvSpPr>
            <p:cNvPr id="54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61030" y="1984298"/>
            <a:ext cx="3772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استخدامه للزينة مما يؤدي إلى راحة النفس.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335" y="2322597"/>
            <a:ext cx="4246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بناء المنازل وصناعة الأثاث بإستخدام أخشاب النبات؟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3286" y="2681788"/>
            <a:ext cx="3111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صناعة الأدوية والعطور.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رشيد الدين الصوري.. ماذا تعرف عن أقدم عالِم نبات عربي ألّف أطلسا مصورا  للنباتات؟ | الجزيرة نت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1354" b="4187"/>
          <a:stretch/>
        </p:blipFill>
        <p:spPr bwMode="auto">
          <a:xfrm flipH="1">
            <a:off x="1300479" y="356877"/>
            <a:ext cx="2783840" cy="10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دور النباتات في تنقية الهواء داخل المنزل - أنا أصدق العلم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46" y="3134761"/>
            <a:ext cx="2128490" cy="14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207132" y="334813"/>
            <a:ext cx="6703359" cy="4062045"/>
            <a:chOff x="947402" y="1024373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47402" y="1024373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1007" r="12523" b="87345"/>
          <a:stretch/>
        </p:blipFill>
        <p:spPr>
          <a:xfrm>
            <a:off x="5693851" y="415268"/>
            <a:ext cx="1786759" cy="599091"/>
          </a:xfrm>
          <a:prstGeom prst="rect">
            <a:avLst/>
          </a:prstGeom>
        </p:spPr>
      </p:pic>
      <p:pic>
        <p:nvPicPr>
          <p:cNvPr id="62" name="Google Shape;378;p4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7442147">
            <a:off x="6116734" y="910630"/>
            <a:ext cx="526812" cy="5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DF8"/>
              </a:clrFrom>
              <a:clrTo>
                <a:srgbClr val="FE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46386" r="3392" b="27144"/>
          <a:stretch/>
        </p:blipFill>
        <p:spPr>
          <a:xfrm>
            <a:off x="1874279" y="1006128"/>
            <a:ext cx="5424558" cy="3235481"/>
          </a:xfrm>
          <a:prstGeom prst="rect">
            <a:avLst/>
          </a:prstGeom>
        </p:spPr>
      </p:pic>
      <p:grpSp>
        <p:nvGrpSpPr>
          <p:cNvPr id="65" name="Google Shape;2576;p61"/>
          <p:cNvGrpSpPr/>
          <p:nvPr/>
        </p:nvGrpSpPr>
        <p:grpSpPr>
          <a:xfrm>
            <a:off x="3234549" y="3866980"/>
            <a:ext cx="2032621" cy="539929"/>
            <a:chOff x="2141851" y="2150925"/>
            <a:chExt cx="1241514" cy="539929"/>
          </a:xfrm>
        </p:grpSpPr>
        <p:sp>
          <p:nvSpPr>
            <p:cNvPr id="66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3488" y="2928967"/>
            <a:ext cx="5252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من قدرة الله تعالى أن النباتات جميعها تسقى بماء واحد ولكن يختلف شكلها وطعمها ولونها. </a:t>
            </a:r>
            <a:endParaRPr lang="ar-OM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ar-OM" sz="1600" b="1" dirty="0" smtClean="0">
                <a:solidFill>
                  <a:schemeClr val="accent1">
                    <a:lumMod val="75000"/>
                  </a:schemeClr>
                </a:solidFill>
              </a:rPr>
              <a:t>منها ما تكون ثماره تحت الأرض ومنها ما يكون فوق الأرض.     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207132" y="334813"/>
            <a:ext cx="6703359" cy="4062045"/>
            <a:chOff x="947402" y="1024373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47402" y="1024373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1007" r="12523" b="87345"/>
          <a:stretch/>
        </p:blipFill>
        <p:spPr>
          <a:xfrm>
            <a:off x="5693851" y="415268"/>
            <a:ext cx="1786759" cy="599091"/>
          </a:xfrm>
          <a:prstGeom prst="rect">
            <a:avLst/>
          </a:prstGeom>
        </p:spPr>
      </p:pic>
      <p:pic>
        <p:nvPicPr>
          <p:cNvPr id="62" name="Google Shape;378;p4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7442147">
            <a:off x="6116734" y="910630"/>
            <a:ext cx="526812" cy="54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DF8"/>
              </a:clrFrom>
              <a:clrTo>
                <a:srgbClr val="FE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t="72486" r="2647" b="3810"/>
          <a:stretch/>
        </p:blipFill>
        <p:spPr>
          <a:xfrm>
            <a:off x="1988784" y="1537688"/>
            <a:ext cx="5286345" cy="1934855"/>
          </a:xfrm>
          <a:prstGeom prst="rect">
            <a:avLst/>
          </a:prstGeom>
        </p:spPr>
      </p:pic>
      <p:pic>
        <p:nvPicPr>
          <p:cNvPr id="49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0943" y="1997386"/>
            <a:ext cx="1841657" cy="59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2576;p61"/>
          <p:cNvGrpSpPr/>
          <p:nvPr/>
        </p:nvGrpSpPr>
        <p:grpSpPr>
          <a:xfrm>
            <a:off x="3234549" y="3866980"/>
            <a:ext cx="2032621" cy="539929"/>
            <a:chOff x="2141851" y="2150925"/>
            <a:chExt cx="1241514" cy="539929"/>
          </a:xfrm>
        </p:grpSpPr>
        <p:sp>
          <p:nvSpPr>
            <p:cNvPr id="51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4" descr="الكرتون الخشب لوحة لافتة, ديكور, الخشب الحبوب, لافتة PNG وملف PSD للتحميل  مجانا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07" y="-31227"/>
            <a:ext cx="2896826" cy="1574622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1856106" y="806292"/>
            <a:ext cx="113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1600" b="1" dirty="0" smtClean="0"/>
              <a:t>الواجب </a:t>
            </a:r>
            <a:endParaRPr lang="en-US" sz="1600" b="1" dirty="0"/>
          </a:p>
        </p:txBody>
      </p:sp>
      <p:pic>
        <p:nvPicPr>
          <p:cNvPr id="110" name="Picture 6" descr="صورة شخصية للرسوم المتحركة, التفكير, طالب علم, تعلم PNG وملف PSD للتحميل  مجانا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9572" r="15665" b="7080"/>
          <a:stretch/>
        </p:blipFill>
        <p:spPr bwMode="auto">
          <a:xfrm>
            <a:off x="1222922" y="2877550"/>
            <a:ext cx="1328058" cy="15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Google Shape;14229;p77"/>
          <p:cNvSpPr/>
          <p:nvPr/>
        </p:nvSpPr>
        <p:spPr>
          <a:xfrm>
            <a:off x="3366273" y="1685736"/>
            <a:ext cx="331872" cy="357792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0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videoplayback (2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421" y="792456"/>
            <a:ext cx="7644798" cy="3539637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2576;p61"/>
          <p:cNvGrpSpPr/>
          <p:nvPr/>
        </p:nvGrpSpPr>
        <p:grpSpPr>
          <a:xfrm>
            <a:off x="2242457" y="4163595"/>
            <a:ext cx="1890171" cy="560249"/>
            <a:chOff x="2141851" y="2150925"/>
            <a:chExt cx="1241514" cy="539929"/>
          </a:xfrm>
        </p:grpSpPr>
        <p:sp>
          <p:nvSpPr>
            <p:cNvPr id="122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576;p61"/>
          <p:cNvGrpSpPr/>
          <p:nvPr/>
        </p:nvGrpSpPr>
        <p:grpSpPr>
          <a:xfrm>
            <a:off x="4590056" y="4052435"/>
            <a:ext cx="1426547" cy="663052"/>
            <a:chOff x="2141851" y="2150925"/>
            <a:chExt cx="1241514" cy="539929"/>
          </a:xfrm>
        </p:grpSpPr>
        <p:sp>
          <p:nvSpPr>
            <p:cNvPr id="68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235;p30"/>
          <p:cNvGrpSpPr/>
          <p:nvPr/>
        </p:nvGrpSpPr>
        <p:grpSpPr>
          <a:xfrm>
            <a:off x="-567264" y="-63000"/>
            <a:ext cx="2341635" cy="933857"/>
            <a:chOff x="-1085827" y="927365"/>
            <a:chExt cx="3393304" cy="1796989"/>
          </a:xfrm>
        </p:grpSpPr>
        <p:sp>
          <p:nvSpPr>
            <p:cNvPr id="177" name="Google Shape;236;p3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37;p3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38;p3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39;p3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0;p3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1;p3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2;p3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3;p3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4;p3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5;p3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6;p3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7;p3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8;p3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9;p3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5" name="Picture 4" descr="الكرتون الخشب لوحة لافتة, ديكور, الخشب الحبوب, لافتة PNG وملف PSD للتحميل  مجانا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348" y="-223354"/>
            <a:ext cx="2848970" cy="1104742"/>
          </a:xfrm>
          <a:prstGeom prst="rect">
            <a:avLst/>
          </a:prstGeom>
          <a:noFill/>
          <a:extLst/>
        </p:spPr>
      </p:pic>
      <p:sp>
        <p:nvSpPr>
          <p:cNvPr id="166" name="TextBox 165"/>
          <p:cNvSpPr txBox="1"/>
          <p:nvPr/>
        </p:nvSpPr>
        <p:spPr>
          <a:xfrm>
            <a:off x="3641385" y="288432"/>
            <a:ext cx="23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000" b="1" dirty="0" smtClean="0"/>
              <a:t>التمهيد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ومن ناحية رسم الكرتون التفكير السؤال الصبي, الصبي المرسومة, كرتون, مرسومة  باليد PNG وملف PSD للتحميل مجان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72" b="15969"/>
          <a:stretch/>
        </p:blipFill>
        <p:spPr bwMode="auto">
          <a:xfrm>
            <a:off x="872360" y="252248"/>
            <a:ext cx="3279226" cy="48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755;p61"/>
          <p:cNvSpPr/>
          <p:nvPr/>
        </p:nvSpPr>
        <p:spPr>
          <a:xfrm>
            <a:off x="3109758" y="252249"/>
            <a:ext cx="3564311" cy="2532992"/>
          </a:xfrm>
          <a:custGeom>
            <a:avLst/>
            <a:gdLst/>
            <a:ahLst/>
            <a:cxnLst/>
            <a:rect l="l" t="t" r="r" b="b"/>
            <a:pathLst>
              <a:path w="18581" h="22217" extrusionOk="0">
                <a:moveTo>
                  <a:pt x="9674" y="1"/>
                </a:moveTo>
                <a:cubicBezTo>
                  <a:pt x="5671" y="1"/>
                  <a:pt x="2168" y="2669"/>
                  <a:pt x="1101" y="6506"/>
                </a:cubicBezTo>
                <a:cubicBezTo>
                  <a:pt x="0" y="10342"/>
                  <a:pt x="1635" y="14445"/>
                  <a:pt x="5071" y="16513"/>
                </a:cubicBezTo>
                <a:cubicBezTo>
                  <a:pt x="4604" y="18648"/>
                  <a:pt x="3569" y="20616"/>
                  <a:pt x="2068" y="22217"/>
                </a:cubicBezTo>
                <a:cubicBezTo>
                  <a:pt x="3703" y="21583"/>
                  <a:pt x="5337" y="20949"/>
                  <a:pt x="6772" y="19915"/>
                </a:cubicBezTo>
                <a:cubicBezTo>
                  <a:pt x="7572" y="19315"/>
                  <a:pt x="8306" y="18581"/>
                  <a:pt x="8840" y="17747"/>
                </a:cubicBezTo>
                <a:cubicBezTo>
                  <a:pt x="9107" y="17780"/>
                  <a:pt x="9374" y="17780"/>
                  <a:pt x="9674" y="17780"/>
                </a:cubicBezTo>
                <a:cubicBezTo>
                  <a:pt x="14577" y="17780"/>
                  <a:pt x="18580" y="13811"/>
                  <a:pt x="18580" y="8907"/>
                </a:cubicBezTo>
                <a:cubicBezTo>
                  <a:pt x="18580" y="3970"/>
                  <a:pt x="14577" y="1"/>
                  <a:pt x="9674" y="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735775" y="917356"/>
            <a:ext cx="231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000" b="1" dirty="0" smtClean="0"/>
              <a:t>ما الذي استفدته من المقطع السابق؟</a:t>
            </a:r>
            <a:endParaRPr lang="en-US" sz="2000" b="1" dirty="0"/>
          </a:p>
        </p:txBody>
      </p:sp>
      <p:grpSp>
        <p:nvGrpSpPr>
          <p:cNvPr id="6" name="Google Shape;2542;p61"/>
          <p:cNvGrpSpPr/>
          <p:nvPr/>
        </p:nvGrpSpPr>
        <p:grpSpPr>
          <a:xfrm>
            <a:off x="3582733" y="693522"/>
            <a:ext cx="306083" cy="1001119"/>
            <a:chOff x="3796292" y="3274797"/>
            <a:chExt cx="306083" cy="1001119"/>
          </a:xfrm>
        </p:grpSpPr>
        <p:sp>
          <p:nvSpPr>
            <p:cNvPr id="7" name="Google Shape;2543;p61"/>
            <p:cNvSpPr/>
            <p:nvPr/>
          </p:nvSpPr>
          <p:spPr>
            <a:xfrm>
              <a:off x="3796292" y="3594052"/>
              <a:ext cx="299039" cy="681864"/>
            </a:xfrm>
            <a:custGeom>
              <a:avLst/>
              <a:gdLst/>
              <a:ahLst/>
              <a:cxnLst/>
              <a:rect l="l" t="t" r="r" b="b"/>
              <a:pathLst>
                <a:path w="15579" h="35523" extrusionOk="0">
                  <a:moveTo>
                    <a:pt x="868" y="5350"/>
                  </a:moveTo>
                  <a:lnTo>
                    <a:pt x="868" y="5350"/>
                  </a:lnTo>
                  <a:cubicBezTo>
                    <a:pt x="1335" y="5484"/>
                    <a:pt x="1802" y="5484"/>
                    <a:pt x="2269" y="5650"/>
                  </a:cubicBezTo>
                  <a:cubicBezTo>
                    <a:pt x="2970" y="5984"/>
                    <a:pt x="3570" y="6551"/>
                    <a:pt x="3937" y="7251"/>
                  </a:cubicBezTo>
                  <a:cubicBezTo>
                    <a:pt x="4771" y="8552"/>
                    <a:pt x="4804" y="10287"/>
                    <a:pt x="5405" y="11721"/>
                  </a:cubicBezTo>
                  <a:cubicBezTo>
                    <a:pt x="5471" y="11888"/>
                    <a:pt x="5638" y="12022"/>
                    <a:pt x="5838" y="12055"/>
                  </a:cubicBezTo>
                  <a:lnTo>
                    <a:pt x="5838" y="12222"/>
                  </a:lnTo>
                  <a:cubicBezTo>
                    <a:pt x="3270" y="10721"/>
                    <a:pt x="1468" y="8219"/>
                    <a:pt x="868" y="5350"/>
                  </a:cubicBezTo>
                  <a:close/>
                  <a:moveTo>
                    <a:pt x="14144" y="11254"/>
                  </a:moveTo>
                  <a:lnTo>
                    <a:pt x="14144" y="11254"/>
                  </a:lnTo>
                  <a:cubicBezTo>
                    <a:pt x="13977" y="11988"/>
                    <a:pt x="13911" y="12822"/>
                    <a:pt x="13811" y="13289"/>
                  </a:cubicBezTo>
                  <a:cubicBezTo>
                    <a:pt x="13477" y="14857"/>
                    <a:pt x="12877" y="16358"/>
                    <a:pt x="12043" y="17726"/>
                  </a:cubicBezTo>
                  <a:cubicBezTo>
                    <a:pt x="11642" y="18359"/>
                    <a:pt x="11042" y="18893"/>
                    <a:pt x="10308" y="19193"/>
                  </a:cubicBezTo>
                  <a:cubicBezTo>
                    <a:pt x="10108" y="19268"/>
                    <a:pt x="9889" y="19306"/>
                    <a:pt x="9665" y="19306"/>
                  </a:cubicBezTo>
                  <a:cubicBezTo>
                    <a:pt x="9591" y="19306"/>
                    <a:pt x="9516" y="19302"/>
                    <a:pt x="9441" y="19293"/>
                  </a:cubicBezTo>
                  <a:cubicBezTo>
                    <a:pt x="9941" y="17892"/>
                    <a:pt x="10008" y="16425"/>
                    <a:pt x="10675" y="14990"/>
                  </a:cubicBezTo>
                  <a:cubicBezTo>
                    <a:pt x="11409" y="13423"/>
                    <a:pt x="12610" y="12088"/>
                    <a:pt x="14144" y="11254"/>
                  </a:cubicBezTo>
                  <a:close/>
                  <a:moveTo>
                    <a:pt x="6995" y="0"/>
                  </a:moveTo>
                  <a:cubicBezTo>
                    <a:pt x="6873" y="0"/>
                    <a:pt x="6754" y="67"/>
                    <a:pt x="6706" y="213"/>
                  </a:cubicBezTo>
                  <a:cubicBezTo>
                    <a:pt x="5905" y="2815"/>
                    <a:pt x="6038" y="6051"/>
                    <a:pt x="5972" y="8819"/>
                  </a:cubicBezTo>
                  <a:cubicBezTo>
                    <a:pt x="5571" y="7885"/>
                    <a:pt x="5104" y="6985"/>
                    <a:pt x="4571" y="6151"/>
                  </a:cubicBezTo>
                  <a:cubicBezTo>
                    <a:pt x="4025" y="5333"/>
                    <a:pt x="2688" y="4349"/>
                    <a:pt x="1558" y="4349"/>
                  </a:cubicBezTo>
                  <a:cubicBezTo>
                    <a:pt x="1167" y="4349"/>
                    <a:pt x="801" y="4467"/>
                    <a:pt x="501" y="4750"/>
                  </a:cubicBezTo>
                  <a:cubicBezTo>
                    <a:pt x="482" y="4747"/>
                    <a:pt x="462" y="4746"/>
                    <a:pt x="443" y="4746"/>
                  </a:cubicBezTo>
                  <a:cubicBezTo>
                    <a:pt x="201" y="4746"/>
                    <a:pt x="1" y="4936"/>
                    <a:pt x="1" y="5183"/>
                  </a:cubicBezTo>
                  <a:cubicBezTo>
                    <a:pt x="67" y="8652"/>
                    <a:pt x="2169" y="11788"/>
                    <a:pt x="5371" y="13122"/>
                  </a:cubicBezTo>
                  <a:cubicBezTo>
                    <a:pt x="5422" y="13148"/>
                    <a:pt x="5483" y="13159"/>
                    <a:pt x="5546" y="13159"/>
                  </a:cubicBezTo>
                  <a:cubicBezTo>
                    <a:pt x="5648" y="13159"/>
                    <a:pt x="5756" y="13130"/>
                    <a:pt x="5838" y="13089"/>
                  </a:cubicBezTo>
                  <a:cubicBezTo>
                    <a:pt x="5838" y="15224"/>
                    <a:pt x="5905" y="17392"/>
                    <a:pt x="6105" y="19560"/>
                  </a:cubicBezTo>
                  <a:cubicBezTo>
                    <a:pt x="6372" y="22763"/>
                    <a:pt x="7406" y="25765"/>
                    <a:pt x="8707" y="28700"/>
                  </a:cubicBezTo>
                  <a:cubicBezTo>
                    <a:pt x="9341" y="30135"/>
                    <a:pt x="10075" y="31502"/>
                    <a:pt x="10909" y="32803"/>
                  </a:cubicBezTo>
                  <a:cubicBezTo>
                    <a:pt x="11776" y="34137"/>
                    <a:pt x="13143" y="34604"/>
                    <a:pt x="14344" y="35505"/>
                  </a:cubicBezTo>
                  <a:cubicBezTo>
                    <a:pt x="14369" y="35517"/>
                    <a:pt x="14393" y="35523"/>
                    <a:pt x="14417" y="35523"/>
                  </a:cubicBezTo>
                  <a:cubicBezTo>
                    <a:pt x="14520" y="35523"/>
                    <a:pt x="14599" y="35414"/>
                    <a:pt x="14544" y="35305"/>
                  </a:cubicBezTo>
                  <a:cubicBezTo>
                    <a:pt x="14077" y="33904"/>
                    <a:pt x="14344" y="32570"/>
                    <a:pt x="13644" y="31235"/>
                  </a:cubicBezTo>
                  <a:cubicBezTo>
                    <a:pt x="12977" y="29968"/>
                    <a:pt x="12310" y="28734"/>
                    <a:pt x="11676" y="27433"/>
                  </a:cubicBezTo>
                  <a:cubicBezTo>
                    <a:pt x="10608" y="25131"/>
                    <a:pt x="9674" y="22763"/>
                    <a:pt x="8940" y="20361"/>
                  </a:cubicBezTo>
                  <a:lnTo>
                    <a:pt x="8940" y="20361"/>
                  </a:lnTo>
                  <a:cubicBezTo>
                    <a:pt x="9117" y="20417"/>
                    <a:pt x="9301" y="20443"/>
                    <a:pt x="9490" y="20443"/>
                  </a:cubicBezTo>
                  <a:cubicBezTo>
                    <a:pt x="10871" y="20443"/>
                    <a:pt x="12494" y="19065"/>
                    <a:pt x="13110" y="18126"/>
                  </a:cubicBezTo>
                  <a:cubicBezTo>
                    <a:pt x="14378" y="16258"/>
                    <a:pt x="15579" y="12956"/>
                    <a:pt x="15312" y="10654"/>
                  </a:cubicBezTo>
                  <a:cubicBezTo>
                    <a:pt x="15312" y="10621"/>
                    <a:pt x="15312" y="10587"/>
                    <a:pt x="15278" y="10520"/>
                  </a:cubicBezTo>
                  <a:cubicBezTo>
                    <a:pt x="15339" y="10219"/>
                    <a:pt x="15099" y="9944"/>
                    <a:pt x="14805" y="9944"/>
                  </a:cubicBezTo>
                  <a:cubicBezTo>
                    <a:pt x="14774" y="9944"/>
                    <a:pt x="14743" y="9947"/>
                    <a:pt x="14711" y="9953"/>
                  </a:cubicBezTo>
                  <a:cubicBezTo>
                    <a:pt x="12576" y="10287"/>
                    <a:pt x="11109" y="11621"/>
                    <a:pt x="9941" y="13423"/>
                  </a:cubicBezTo>
                  <a:cubicBezTo>
                    <a:pt x="9074" y="14657"/>
                    <a:pt x="8473" y="16091"/>
                    <a:pt x="8140" y="17592"/>
                  </a:cubicBezTo>
                  <a:cubicBezTo>
                    <a:pt x="7539" y="14757"/>
                    <a:pt x="7640" y="11788"/>
                    <a:pt x="7740" y="8953"/>
                  </a:cubicBezTo>
                  <a:cubicBezTo>
                    <a:pt x="7806" y="6217"/>
                    <a:pt x="8340" y="2782"/>
                    <a:pt x="7306" y="213"/>
                  </a:cubicBezTo>
                  <a:cubicBezTo>
                    <a:pt x="7254" y="76"/>
                    <a:pt x="7123" y="0"/>
                    <a:pt x="6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4;p61"/>
            <p:cNvSpPr/>
            <p:nvPr/>
          </p:nvSpPr>
          <p:spPr>
            <a:xfrm>
              <a:off x="3809094" y="3274797"/>
              <a:ext cx="293280" cy="340193"/>
            </a:xfrm>
            <a:custGeom>
              <a:avLst/>
              <a:gdLst/>
              <a:ahLst/>
              <a:cxnLst/>
              <a:rect l="l" t="t" r="r" b="b"/>
              <a:pathLst>
                <a:path w="15279" h="17723" extrusionOk="0">
                  <a:moveTo>
                    <a:pt x="12312" y="1"/>
                  </a:moveTo>
                  <a:cubicBezTo>
                    <a:pt x="12184" y="1"/>
                    <a:pt x="12065" y="45"/>
                    <a:pt x="11976" y="134"/>
                  </a:cubicBezTo>
                  <a:lnTo>
                    <a:pt x="11909" y="167"/>
                  </a:lnTo>
                  <a:cubicBezTo>
                    <a:pt x="11709" y="268"/>
                    <a:pt x="11542" y="401"/>
                    <a:pt x="11442" y="601"/>
                  </a:cubicBezTo>
                  <a:cubicBezTo>
                    <a:pt x="10242" y="1669"/>
                    <a:pt x="9341" y="3003"/>
                    <a:pt x="8774" y="4471"/>
                  </a:cubicBezTo>
                  <a:lnTo>
                    <a:pt x="8674" y="4737"/>
                  </a:lnTo>
                  <a:cubicBezTo>
                    <a:pt x="8507" y="4370"/>
                    <a:pt x="8307" y="3970"/>
                    <a:pt x="8073" y="3603"/>
                  </a:cubicBezTo>
                  <a:cubicBezTo>
                    <a:pt x="7406" y="2369"/>
                    <a:pt x="6472" y="701"/>
                    <a:pt x="5071" y="167"/>
                  </a:cubicBezTo>
                  <a:cubicBezTo>
                    <a:pt x="5004" y="117"/>
                    <a:pt x="4929" y="92"/>
                    <a:pt x="4854" y="92"/>
                  </a:cubicBezTo>
                  <a:cubicBezTo>
                    <a:pt x="4779" y="92"/>
                    <a:pt x="4704" y="117"/>
                    <a:pt x="4638" y="167"/>
                  </a:cubicBezTo>
                  <a:cubicBezTo>
                    <a:pt x="1635" y="2636"/>
                    <a:pt x="1" y="7172"/>
                    <a:pt x="468" y="10975"/>
                  </a:cubicBezTo>
                  <a:cubicBezTo>
                    <a:pt x="801" y="13610"/>
                    <a:pt x="2970" y="16779"/>
                    <a:pt x="5672" y="17413"/>
                  </a:cubicBezTo>
                  <a:cubicBezTo>
                    <a:pt x="6005" y="17480"/>
                    <a:pt x="6339" y="17547"/>
                    <a:pt x="6672" y="17547"/>
                  </a:cubicBezTo>
                  <a:cubicBezTo>
                    <a:pt x="6839" y="17647"/>
                    <a:pt x="7006" y="17713"/>
                    <a:pt x="7206" y="17713"/>
                  </a:cubicBezTo>
                  <a:cubicBezTo>
                    <a:pt x="7345" y="17719"/>
                    <a:pt x="7481" y="17722"/>
                    <a:pt x="7617" y="17722"/>
                  </a:cubicBezTo>
                  <a:cubicBezTo>
                    <a:pt x="9765" y="17722"/>
                    <a:pt x="11529" y="16967"/>
                    <a:pt x="12910" y="15178"/>
                  </a:cubicBezTo>
                  <a:cubicBezTo>
                    <a:pt x="13644" y="14144"/>
                    <a:pt x="14144" y="12977"/>
                    <a:pt x="14411" y="11709"/>
                  </a:cubicBezTo>
                  <a:cubicBezTo>
                    <a:pt x="14578" y="11175"/>
                    <a:pt x="14745" y="10608"/>
                    <a:pt x="14845" y="10041"/>
                  </a:cubicBezTo>
                  <a:cubicBezTo>
                    <a:pt x="15278" y="8040"/>
                    <a:pt x="15012" y="5972"/>
                    <a:pt x="14478" y="4004"/>
                  </a:cubicBezTo>
                  <a:cubicBezTo>
                    <a:pt x="14311" y="2869"/>
                    <a:pt x="13944" y="1769"/>
                    <a:pt x="13410" y="801"/>
                  </a:cubicBezTo>
                  <a:lnTo>
                    <a:pt x="13410" y="768"/>
                  </a:lnTo>
                  <a:cubicBezTo>
                    <a:pt x="13344" y="701"/>
                    <a:pt x="13310" y="601"/>
                    <a:pt x="13277" y="534"/>
                  </a:cubicBezTo>
                  <a:cubicBezTo>
                    <a:pt x="13110" y="234"/>
                    <a:pt x="12810" y="67"/>
                    <a:pt x="12510" y="34"/>
                  </a:cubicBezTo>
                  <a:cubicBezTo>
                    <a:pt x="12443" y="12"/>
                    <a:pt x="12376" y="1"/>
                    <a:pt x="12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6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366;p40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343">
            <a:off x="2192996" y="519784"/>
            <a:ext cx="4617271" cy="4102432"/>
          </a:xfrm>
          <a:prstGeom prst="rect">
            <a:avLst/>
          </a:prstGeom>
          <a:noFill/>
          <a:ln>
            <a:noFill/>
          </a:ln>
          <a:effectLst>
            <a:outerShdw blurRad="100013" dist="47625" dir="1800000" algn="bl" rotWithShape="0">
              <a:srgbClr val="000000">
                <a:alpha val="44000"/>
              </a:srgbClr>
            </a:outerShdw>
          </a:effectLst>
        </p:spPr>
      </p:pic>
      <p:grpSp>
        <p:nvGrpSpPr>
          <p:cNvPr id="2787" name="Google Shape;2787;p62"/>
          <p:cNvGrpSpPr/>
          <p:nvPr/>
        </p:nvGrpSpPr>
        <p:grpSpPr>
          <a:xfrm rot="-6265104">
            <a:off x="7141138" y="260757"/>
            <a:ext cx="3081539" cy="1994755"/>
            <a:chOff x="3476322" y="3871854"/>
            <a:chExt cx="3081549" cy="1994761"/>
          </a:xfrm>
        </p:grpSpPr>
        <p:sp>
          <p:nvSpPr>
            <p:cNvPr id="2788" name="Google Shape;2788;p6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7" name="Google Shape;2807;p62"/>
          <p:cNvGrpSpPr/>
          <p:nvPr/>
        </p:nvGrpSpPr>
        <p:grpSpPr>
          <a:xfrm rot="-10293176">
            <a:off x="1383" y="-473860"/>
            <a:ext cx="1748579" cy="1517869"/>
            <a:chOff x="972034" y="4038077"/>
            <a:chExt cx="1579697" cy="1371393"/>
          </a:xfrm>
        </p:grpSpPr>
        <p:sp>
          <p:nvSpPr>
            <p:cNvPr id="2808" name="Google Shape;2808;p6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0" name="Google Shape;2810;p6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811" name="Google Shape;2811;p6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6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6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6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15" name="Google Shape;2815;p62"/>
          <p:cNvGrpSpPr/>
          <p:nvPr/>
        </p:nvGrpSpPr>
        <p:grpSpPr>
          <a:xfrm rot="10411085">
            <a:off x="5413993" y="3520035"/>
            <a:ext cx="3774876" cy="1980013"/>
            <a:chOff x="6797960" y="203729"/>
            <a:chExt cx="3774524" cy="1979829"/>
          </a:xfrm>
        </p:grpSpPr>
        <p:sp>
          <p:nvSpPr>
            <p:cNvPr id="2816" name="Google Shape;2816;p6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Picture 4" descr="الكرتون الخشب لوحة لافتة, ديكور, الخشب الحبوب, لافتة PNG وملف PSD للتحميل  مجانا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29" y="-272301"/>
            <a:ext cx="4035422" cy="1448997"/>
          </a:xfrm>
          <a:prstGeom prst="rect">
            <a:avLst/>
          </a:prstGeom>
          <a:noFill/>
          <a:extLst/>
        </p:spPr>
      </p:pic>
      <p:sp>
        <p:nvSpPr>
          <p:cNvPr id="75" name="TextBox 74"/>
          <p:cNvSpPr txBox="1"/>
          <p:nvPr/>
        </p:nvSpPr>
        <p:spPr>
          <a:xfrm>
            <a:off x="3733036" y="396944"/>
            <a:ext cx="203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000" b="1" dirty="0" smtClean="0"/>
              <a:t>أهداف الدرس</a:t>
            </a:r>
            <a:endParaRPr lang="en-US" sz="2000" b="1" dirty="0"/>
          </a:p>
        </p:txBody>
      </p:sp>
      <p:pic>
        <p:nvPicPr>
          <p:cNvPr id="85" name="Google Shape;181;p29"/>
          <p:cNvPicPr preferRelativeResize="0"/>
          <p:nvPr/>
        </p:nvPicPr>
        <p:blipFill rotWithShape="1">
          <a:blip r:embed="rId7">
            <a:alphaModFix/>
          </a:blip>
          <a:srcRect t="16970" r="8892" b="21025"/>
          <a:stretch/>
        </p:blipFill>
        <p:spPr>
          <a:xfrm rot="10800000">
            <a:off x="2560289" y="1780053"/>
            <a:ext cx="3835018" cy="69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181;p29"/>
          <p:cNvPicPr preferRelativeResize="0"/>
          <p:nvPr/>
        </p:nvPicPr>
        <p:blipFill rotWithShape="1">
          <a:blip r:embed="rId7">
            <a:alphaModFix/>
          </a:blip>
          <a:srcRect t="16970" r="8892" b="21025"/>
          <a:stretch/>
        </p:blipFill>
        <p:spPr>
          <a:xfrm rot="10800000">
            <a:off x="2401694" y="2511407"/>
            <a:ext cx="4031762" cy="73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181;p29"/>
          <p:cNvPicPr preferRelativeResize="0"/>
          <p:nvPr/>
        </p:nvPicPr>
        <p:blipFill rotWithShape="1">
          <a:blip r:embed="rId7">
            <a:alphaModFix/>
          </a:blip>
          <a:srcRect t="16970" r="8892" b="21025"/>
          <a:stretch/>
        </p:blipFill>
        <p:spPr>
          <a:xfrm rot="10800000">
            <a:off x="2425222" y="3419366"/>
            <a:ext cx="4008234" cy="73004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Box 87"/>
          <p:cNvSpPr txBox="1"/>
          <p:nvPr/>
        </p:nvSpPr>
        <p:spPr>
          <a:xfrm>
            <a:off x="3083462" y="1961083"/>
            <a:ext cx="239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أن يتعرف الطالب على منافع النبات.</a:t>
            </a:r>
            <a:endParaRPr lang="en-US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2882825" y="2749340"/>
            <a:ext cx="3115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أن يتفكر الطالب في قدرة الله تعالى في النبات.</a:t>
            </a:r>
            <a:endParaRPr lang="en-US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3279498" y="3674506"/>
            <a:ext cx="2396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أن يستنتج الطالب واجبه نحو النبات.</a:t>
            </a:r>
            <a:endParaRPr lang="en-US" b="1" dirty="0"/>
          </a:p>
        </p:txBody>
      </p:sp>
      <p:sp>
        <p:nvSpPr>
          <p:cNvPr id="91" name="Google Shape;14395;p78"/>
          <p:cNvSpPr/>
          <p:nvPr/>
        </p:nvSpPr>
        <p:spPr>
          <a:xfrm>
            <a:off x="5306683" y="1945944"/>
            <a:ext cx="347552" cy="346438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4395;p78"/>
          <p:cNvSpPr/>
          <p:nvPr/>
        </p:nvSpPr>
        <p:spPr>
          <a:xfrm>
            <a:off x="5574185" y="2707752"/>
            <a:ext cx="347552" cy="346438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4395;p78"/>
          <p:cNvSpPr/>
          <p:nvPr/>
        </p:nvSpPr>
        <p:spPr>
          <a:xfrm>
            <a:off x="5521285" y="3589562"/>
            <a:ext cx="347552" cy="346438"/>
          </a:xfrm>
          <a:custGeom>
            <a:avLst/>
            <a:gdLst/>
            <a:ahLst/>
            <a:cxnLst/>
            <a:rect l="l" t="t" r="r" b="b"/>
            <a:pathLst>
              <a:path w="10919" h="10884" extrusionOk="0">
                <a:moveTo>
                  <a:pt x="9561" y="561"/>
                </a:moveTo>
                <a:lnTo>
                  <a:pt x="9561" y="1203"/>
                </a:lnTo>
                <a:cubicBezTo>
                  <a:pt x="9561" y="1299"/>
                  <a:pt x="9633" y="1370"/>
                  <a:pt x="9728" y="1370"/>
                </a:cubicBezTo>
                <a:lnTo>
                  <a:pt x="10359" y="1370"/>
                </a:lnTo>
                <a:lnTo>
                  <a:pt x="8966" y="2739"/>
                </a:lnTo>
                <a:lnTo>
                  <a:pt x="8394" y="2739"/>
                </a:lnTo>
                <a:lnTo>
                  <a:pt x="9323" y="1811"/>
                </a:lnTo>
                <a:cubicBezTo>
                  <a:pt x="9383" y="1751"/>
                  <a:pt x="9383" y="1644"/>
                  <a:pt x="9323" y="1584"/>
                </a:cubicBezTo>
                <a:cubicBezTo>
                  <a:pt x="9293" y="1555"/>
                  <a:pt x="9252" y="1540"/>
                  <a:pt x="9210" y="1540"/>
                </a:cubicBezTo>
                <a:cubicBezTo>
                  <a:pt x="9168" y="1540"/>
                  <a:pt x="9127" y="1555"/>
                  <a:pt x="9097" y="1584"/>
                </a:cubicBezTo>
                <a:lnTo>
                  <a:pt x="8180" y="2513"/>
                </a:lnTo>
                <a:lnTo>
                  <a:pt x="8180" y="1954"/>
                </a:lnTo>
                <a:lnTo>
                  <a:pt x="9561" y="561"/>
                </a:lnTo>
                <a:close/>
                <a:moveTo>
                  <a:pt x="4441" y="2382"/>
                </a:moveTo>
                <a:cubicBezTo>
                  <a:pt x="5513" y="2382"/>
                  <a:pt x="6489" y="2799"/>
                  <a:pt x="7228" y="3466"/>
                </a:cubicBezTo>
                <a:lnTo>
                  <a:pt x="4334" y="6347"/>
                </a:lnTo>
                <a:cubicBezTo>
                  <a:pt x="4275" y="6406"/>
                  <a:pt x="4275" y="6514"/>
                  <a:pt x="4334" y="6573"/>
                </a:cubicBezTo>
                <a:cubicBezTo>
                  <a:pt x="4370" y="6609"/>
                  <a:pt x="4406" y="6621"/>
                  <a:pt x="4453" y="6621"/>
                </a:cubicBezTo>
                <a:cubicBezTo>
                  <a:pt x="4501" y="6621"/>
                  <a:pt x="4525" y="6609"/>
                  <a:pt x="4572" y="6573"/>
                </a:cubicBezTo>
                <a:lnTo>
                  <a:pt x="5287" y="5859"/>
                </a:lnTo>
                <a:cubicBezTo>
                  <a:pt x="5418" y="6037"/>
                  <a:pt x="5477" y="6252"/>
                  <a:pt x="5477" y="6478"/>
                </a:cubicBezTo>
                <a:cubicBezTo>
                  <a:pt x="5477" y="7038"/>
                  <a:pt x="5013" y="7502"/>
                  <a:pt x="4453" y="7502"/>
                </a:cubicBezTo>
                <a:cubicBezTo>
                  <a:pt x="3894" y="7502"/>
                  <a:pt x="3429" y="7038"/>
                  <a:pt x="3429" y="6478"/>
                </a:cubicBezTo>
                <a:cubicBezTo>
                  <a:pt x="3429" y="5906"/>
                  <a:pt x="3894" y="5442"/>
                  <a:pt x="4453" y="5442"/>
                </a:cubicBezTo>
                <a:cubicBezTo>
                  <a:pt x="4513" y="5442"/>
                  <a:pt x="4584" y="5442"/>
                  <a:pt x="4644" y="5466"/>
                </a:cubicBezTo>
                <a:cubicBezTo>
                  <a:pt x="4652" y="5467"/>
                  <a:pt x="4660" y="5467"/>
                  <a:pt x="4668" y="5467"/>
                </a:cubicBezTo>
                <a:cubicBezTo>
                  <a:pt x="4751" y="5467"/>
                  <a:pt x="4813" y="5410"/>
                  <a:pt x="4834" y="5323"/>
                </a:cubicBezTo>
                <a:cubicBezTo>
                  <a:pt x="4858" y="5240"/>
                  <a:pt x="4799" y="5168"/>
                  <a:pt x="4703" y="5133"/>
                </a:cubicBezTo>
                <a:cubicBezTo>
                  <a:pt x="4620" y="5121"/>
                  <a:pt x="4537" y="5109"/>
                  <a:pt x="4453" y="5109"/>
                </a:cubicBezTo>
                <a:cubicBezTo>
                  <a:pt x="3703" y="5109"/>
                  <a:pt x="3096" y="5716"/>
                  <a:pt x="3096" y="6454"/>
                </a:cubicBezTo>
                <a:cubicBezTo>
                  <a:pt x="3096" y="7204"/>
                  <a:pt x="3703" y="7811"/>
                  <a:pt x="4453" y="7811"/>
                </a:cubicBezTo>
                <a:cubicBezTo>
                  <a:pt x="5192" y="7811"/>
                  <a:pt x="5811" y="7204"/>
                  <a:pt x="5811" y="6454"/>
                </a:cubicBezTo>
                <a:cubicBezTo>
                  <a:pt x="5811" y="6145"/>
                  <a:pt x="5704" y="5859"/>
                  <a:pt x="5525" y="5621"/>
                </a:cubicBezTo>
                <a:lnTo>
                  <a:pt x="6025" y="5121"/>
                </a:lnTo>
                <a:cubicBezTo>
                  <a:pt x="6346" y="5490"/>
                  <a:pt x="6525" y="5966"/>
                  <a:pt x="6525" y="6454"/>
                </a:cubicBezTo>
                <a:cubicBezTo>
                  <a:pt x="6525" y="7585"/>
                  <a:pt x="5596" y="8514"/>
                  <a:pt x="4465" y="8514"/>
                </a:cubicBezTo>
                <a:cubicBezTo>
                  <a:pt x="3334" y="8514"/>
                  <a:pt x="2417" y="7585"/>
                  <a:pt x="2417" y="6454"/>
                </a:cubicBezTo>
                <a:cubicBezTo>
                  <a:pt x="2417" y="5323"/>
                  <a:pt x="3334" y="4406"/>
                  <a:pt x="4465" y="4406"/>
                </a:cubicBezTo>
                <a:cubicBezTo>
                  <a:pt x="4811" y="4406"/>
                  <a:pt x="5156" y="4490"/>
                  <a:pt x="5453" y="4656"/>
                </a:cubicBezTo>
                <a:cubicBezTo>
                  <a:pt x="5476" y="4671"/>
                  <a:pt x="5502" y="4678"/>
                  <a:pt x="5528" y="4678"/>
                </a:cubicBezTo>
                <a:cubicBezTo>
                  <a:pt x="5585" y="4678"/>
                  <a:pt x="5643" y="4646"/>
                  <a:pt x="5668" y="4597"/>
                </a:cubicBezTo>
                <a:cubicBezTo>
                  <a:pt x="5715" y="4525"/>
                  <a:pt x="5692" y="4418"/>
                  <a:pt x="5608" y="4371"/>
                </a:cubicBezTo>
                <a:cubicBezTo>
                  <a:pt x="5275" y="4180"/>
                  <a:pt x="4882" y="4097"/>
                  <a:pt x="4477" y="4097"/>
                </a:cubicBezTo>
                <a:cubicBezTo>
                  <a:pt x="3167" y="4097"/>
                  <a:pt x="2120" y="5168"/>
                  <a:pt x="2120" y="6454"/>
                </a:cubicBezTo>
                <a:cubicBezTo>
                  <a:pt x="2120" y="7764"/>
                  <a:pt x="3191" y="8823"/>
                  <a:pt x="4477" y="8823"/>
                </a:cubicBezTo>
                <a:cubicBezTo>
                  <a:pt x="5787" y="8823"/>
                  <a:pt x="6847" y="7752"/>
                  <a:pt x="6847" y="6454"/>
                </a:cubicBezTo>
                <a:cubicBezTo>
                  <a:pt x="6847" y="5883"/>
                  <a:pt x="6644" y="5323"/>
                  <a:pt x="6263" y="4894"/>
                </a:cubicBezTo>
                <a:lnTo>
                  <a:pt x="6763" y="4406"/>
                </a:lnTo>
                <a:cubicBezTo>
                  <a:pt x="7263" y="4966"/>
                  <a:pt x="7549" y="5704"/>
                  <a:pt x="7549" y="6454"/>
                </a:cubicBezTo>
                <a:cubicBezTo>
                  <a:pt x="7549" y="8157"/>
                  <a:pt x="6168" y="9538"/>
                  <a:pt x="4465" y="9538"/>
                </a:cubicBezTo>
                <a:cubicBezTo>
                  <a:pt x="2775" y="9538"/>
                  <a:pt x="1382" y="8157"/>
                  <a:pt x="1382" y="6454"/>
                </a:cubicBezTo>
                <a:cubicBezTo>
                  <a:pt x="1382" y="4763"/>
                  <a:pt x="2775" y="3382"/>
                  <a:pt x="4465" y="3382"/>
                </a:cubicBezTo>
                <a:cubicBezTo>
                  <a:pt x="5061" y="3382"/>
                  <a:pt x="5632" y="3537"/>
                  <a:pt x="6132" y="3870"/>
                </a:cubicBezTo>
                <a:cubicBezTo>
                  <a:pt x="6157" y="3887"/>
                  <a:pt x="6187" y="3895"/>
                  <a:pt x="6217" y="3895"/>
                </a:cubicBezTo>
                <a:cubicBezTo>
                  <a:pt x="6272" y="3895"/>
                  <a:pt x="6328" y="3869"/>
                  <a:pt x="6358" y="3823"/>
                </a:cubicBezTo>
                <a:cubicBezTo>
                  <a:pt x="6406" y="3751"/>
                  <a:pt x="6382" y="3644"/>
                  <a:pt x="6311" y="3597"/>
                </a:cubicBezTo>
                <a:cubicBezTo>
                  <a:pt x="5763" y="3239"/>
                  <a:pt x="5132" y="3061"/>
                  <a:pt x="4477" y="3061"/>
                </a:cubicBezTo>
                <a:cubicBezTo>
                  <a:pt x="2608" y="3061"/>
                  <a:pt x="1084" y="4585"/>
                  <a:pt x="1084" y="6454"/>
                </a:cubicBezTo>
                <a:cubicBezTo>
                  <a:pt x="1084" y="8335"/>
                  <a:pt x="2608" y="9847"/>
                  <a:pt x="4477" y="9847"/>
                </a:cubicBezTo>
                <a:cubicBezTo>
                  <a:pt x="6358" y="9847"/>
                  <a:pt x="7870" y="8335"/>
                  <a:pt x="7870" y="6454"/>
                </a:cubicBezTo>
                <a:cubicBezTo>
                  <a:pt x="7870" y="5609"/>
                  <a:pt x="7561" y="4811"/>
                  <a:pt x="7001" y="4168"/>
                </a:cubicBezTo>
                <a:lnTo>
                  <a:pt x="7489" y="3680"/>
                </a:lnTo>
                <a:cubicBezTo>
                  <a:pt x="8120" y="4418"/>
                  <a:pt x="8537" y="5394"/>
                  <a:pt x="8537" y="6478"/>
                </a:cubicBezTo>
                <a:cubicBezTo>
                  <a:pt x="8537" y="8740"/>
                  <a:pt x="6692" y="10562"/>
                  <a:pt x="4441" y="10562"/>
                </a:cubicBezTo>
                <a:cubicBezTo>
                  <a:pt x="2191" y="10562"/>
                  <a:pt x="346" y="8716"/>
                  <a:pt x="346" y="6478"/>
                </a:cubicBezTo>
                <a:cubicBezTo>
                  <a:pt x="346" y="4228"/>
                  <a:pt x="2191" y="2382"/>
                  <a:pt x="4441" y="2382"/>
                </a:cubicBezTo>
                <a:close/>
                <a:moveTo>
                  <a:pt x="9701" y="1"/>
                </a:moveTo>
                <a:cubicBezTo>
                  <a:pt x="9659" y="1"/>
                  <a:pt x="9617" y="17"/>
                  <a:pt x="9585" y="49"/>
                </a:cubicBezTo>
                <a:lnTo>
                  <a:pt x="7894" y="1739"/>
                </a:lnTo>
                <a:cubicBezTo>
                  <a:pt x="7859" y="1775"/>
                  <a:pt x="7847" y="1811"/>
                  <a:pt x="7847" y="1858"/>
                </a:cubicBezTo>
                <a:lnTo>
                  <a:pt x="7847" y="2811"/>
                </a:lnTo>
                <a:lnTo>
                  <a:pt x="7430" y="3228"/>
                </a:lnTo>
                <a:cubicBezTo>
                  <a:pt x="6644" y="2501"/>
                  <a:pt x="5584" y="2037"/>
                  <a:pt x="4430" y="2037"/>
                </a:cubicBezTo>
                <a:cubicBezTo>
                  <a:pt x="1989" y="2037"/>
                  <a:pt x="0" y="4013"/>
                  <a:pt x="0" y="6454"/>
                </a:cubicBezTo>
                <a:cubicBezTo>
                  <a:pt x="0" y="8895"/>
                  <a:pt x="1989" y="10883"/>
                  <a:pt x="4430" y="10883"/>
                </a:cubicBezTo>
                <a:cubicBezTo>
                  <a:pt x="6870" y="10883"/>
                  <a:pt x="8847" y="8895"/>
                  <a:pt x="8847" y="6454"/>
                </a:cubicBezTo>
                <a:cubicBezTo>
                  <a:pt x="8847" y="5299"/>
                  <a:pt x="8394" y="4240"/>
                  <a:pt x="7656" y="3454"/>
                </a:cubicBezTo>
                <a:lnTo>
                  <a:pt x="8073" y="3037"/>
                </a:lnTo>
                <a:lnTo>
                  <a:pt x="9025" y="3037"/>
                </a:lnTo>
                <a:cubicBezTo>
                  <a:pt x="9073" y="3037"/>
                  <a:pt x="9109" y="3013"/>
                  <a:pt x="9144" y="2989"/>
                </a:cubicBezTo>
                <a:lnTo>
                  <a:pt x="10835" y="1299"/>
                </a:lnTo>
                <a:cubicBezTo>
                  <a:pt x="10895" y="1251"/>
                  <a:pt x="10918" y="1192"/>
                  <a:pt x="10883" y="1132"/>
                </a:cubicBezTo>
                <a:cubicBezTo>
                  <a:pt x="10859" y="1072"/>
                  <a:pt x="10799" y="1025"/>
                  <a:pt x="10740" y="1025"/>
                </a:cubicBezTo>
                <a:lnTo>
                  <a:pt x="9871" y="1025"/>
                </a:lnTo>
                <a:lnTo>
                  <a:pt x="9871" y="168"/>
                </a:lnTo>
                <a:cubicBezTo>
                  <a:pt x="9871" y="108"/>
                  <a:pt x="9823" y="49"/>
                  <a:pt x="9764" y="13"/>
                </a:cubicBezTo>
                <a:cubicBezTo>
                  <a:pt x="9744" y="5"/>
                  <a:pt x="9723" y="1"/>
                  <a:pt x="970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29" r="-2193"/>
          <a:stretch/>
        </p:blipFill>
        <p:spPr>
          <a:xfrm>
            <a:off x="1894114" y="981358"/>
            <a:ext cx="6843734" cy="3414629"/>
          </a:xfrm>
          <a:prstGeom prst="rect">
            <a:avLst/>
          </a:prstGeom>
        </p:spPr>
      </p:pic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576;p61"/>
          <p:cNvGrpSpPr/>
          <p:nvPr/>
        </p:nvGrpSpPr>
        <p:grpSpPr>
          <a:xfrm>
            <a:off x="3918857" y="4303765"/>
            <a:ext cx="2032621" cy="539929"/>
            <a:chOff x="2141851" y="2150925"/>
            <a:chExt cx="1241514" cy="539929"/>
          </a:xfrm>
        </p:grpSpPr>
        <p:sp>
          <p:nvSpPr>
            <p:cNvPr id="68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5" name="Picture 2" descr="الرئيس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4" y="1198576"/>
            <a:ext cx="1153680" cy="30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2749;p61"/>
          <p:cNvSpPr/>
          <p:nvPr/>
        </p:nvSpPr>
        <p:spPr>
          <a:xfrm>
            <a:off x="896602" y="183572"/>
            <a:ext cx="3419540" cy="1053508"/>
          </a:xfrm>
          <a:custGeom>
            <a:avLst/>
            <a:gdLst/>
            <a:ahLst/>
            <a:cxnLst/>
            <a:rect l="l" t="t" r="r" b="b"/>
            <a:pathLst>
              <a:path w="33658" h="20248" extrusionOk="0">
                <a:moveTo>
                  <a:pt x="16846" y="0"/>
                </a:moveTo>
                <a:cubicBezTo>
                  <a:pt x="7539" y="0"/>
                  <a:pt x="0" y="3703"/>
                  <a:pt x="0" y="8273"/>
                </a:cubicBezTo>
                <a:cubicBezTo>
                  <a:pt x="0" y="11208"/>
                  <a:pt x="3069" y="13777"/>
                  <a:pt x="7706" y="15244"/>
                </a:cubicBezTo>
                <a:cubicBezTo>
                  <a:pt x="6672" y="17313"/>
                  <a:pt x="5071" y="19047"/>
                  <a:pt x="3102" y="20248"/>
                </a:cubicBezTo>
                <a:cubicBezTo>
                  <a:pt x="6238" y="19981"/>
                  <a:pt x="9140" y="18480"/>
                  <a:pt x="11208" y="16112"/>
                </a:cubicBezTo>
                <a:cubicBezTo>
                  <a:pt x="13043" y="16445"/>
                  <a:pt x="14944" y="16579"/>
                  <a:pt x="16846" y="16579"/>
                </a:cubicBezTo>
                <a:cubicBezTo>
                  <a:pt x="26152" y="16579"/>
                  <a:pt x="33658" y="12876"/>
                  <a:pt x="33658" y="8306"/>
                </a:cubicBezTo>
                <a:cubicBezTo>
                  <a:pt x="33658" y="3703"/>
                  <a:pt x="26119" y="0"/>
                  <a:pt x="16846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894222" y="217774"/>
            <a:ext cx="339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1600" b="1" dirty="0" smtClean="0"/>
              <a:t>عزيزي الطالب تأمل</a:t>
            </a:r>
          </a:p>
          <a:p>
            <a:pPr algn="ctr"/>
            <a:r>
              <a:rPr lang="ar-OM" sz="1600" b="1" dirty="0" smtClean="0"/>
              <a:t> الرسمة التالية ثم ساعدني على الإجابة عن الأسئلة التي تليها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26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142376" y="357976"/>
            <a:ext cx="6703359" cy="4062045"/>
            <a:chOff x="947402" y="1024373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47402" y="1024373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576;p61"/>
          <p:cNvGrpSpPr/>
          <p:nvPr/>
        </p:nvGrpSpPr>
        <p:grpSpPr>
          <a:xfrm>
            <a:off x="3234549" y="3866980"/>
            <a:ext cx="2032621" cy="539929"/>
            <a:chOff x="2141851" y="2150925"/>
            <a:chExt cx="1241514" cy="539929"/>
          </a:xfrm>
        </p:grpSpPr>
        <p:sp>
          <p:nvSpPr>
            <p:cNvPr id="65" name="Google Shape;2577;p61"/>
            <p:cNvSpPr/>
            <p:nvPr/>
          </p:nvSpPr>
          <p:spPr>
            <a:xfrm>
              <a:off x="2141851" y="2164342"/>
              <a:ext cx="351537" cy="448568"/>
            </a:xfrm>
            <a:custGeom>
              <a:avLst/>
              <a:gdLst/>
              <a:ahLst/>
              <a:cxnLst/>
              <a:rect l="l" t="t" r="r" b="b"/>
              <a:pathLst>
                <a:path w="18314" h="23369" extrusionOk="0">
                  <a:moveTo>
                    <a:pt x="1562" y="0"/>
                  </a:moveTo>
                  <a:cubicBezTo>
                    <a:pt x="1376" y="0"/>
                    <a:pt x="1202" y="151"/>
                    <a:pt x="1202" y="380"/>
                  </a:cubicBezTo>
                  <a:cubicBezTo>
                    <a:pt x="1402" y="5717"/>
                    <a:pt x="1" y="11455"/>
                    <a:pt x="3003" y="16258"/>
                  </a:cubicBezTo>
                  <a:cubicBezTo>
                    <a:pt x="4471" y="18593"/>
                    <a:pt x="7006" y="20428"/>
                    <a:pt x="9441" y="21629"/>
                  </a:cubicBezTo>
                  <a:cubicBezTo>
                    <a:pt x="12043" y="22863"/>
                    <a:pt x="14678" y="22563"/>
                    <a:pt x="17347" y="23363"/>
                  </a:cubicBezTo>
                  <a:cubicBezTo>
                    <a:pt x="17361" y="23367"/>
                    <a:pt x="17375" y="23369"/>
                    <a:pt x="17388" y="23369"/>
                  </a:cubicBezTo>
                  <a:cubicBezTo>
                    <a:pt x="17500" y="23369"/>
                    <a:pt x="17573" y="23253"/>
                    <a:pt x="17513" y="23163"/>
                  </a:cubicBezTo>
                  <a:cubicBezTo>
                    <a:pt x="16613" y="21695"/>
                    <a:pt x="14578" y="22162"/>
                    <a:pt x="13110" y="21862"/>
                  </a:cubicBezTo>
                  <a:cubicBezTo>
                    <a:pt x="9741" y="21095"/>
                    <a:pt x="6706" y="19327"/>
                    <a:pt x="4404" y="16792"/>
                  </a:cubicBezTo>
                  <a:cubicBezTo>
                    <a:pt x="553" y="12590"/>
                    <a:pt x="2047" y="6323"/>
                    <a:pt x="1960" y="1121"/>
                  </a:cubicBezTo>
                  <a:lnTo>
                    <a:pt x="1960" y="1121"/>
                  </a:lnTo>
                  <a:cubicBezTo>
                    <a:pt x="5461" y="3568"/>
                    <a:pt x="8633" y="6432"/>
                    <a:pt x="11476" y="9654"/>
                  </a:cubicBezTo>
                  <a:cubicBezTo>
                    <a:pt x="14478" y="13023"/>
                    <a:pt x="17814" y="17659"/>
                    <a:pt x="17046" y="22429"/>
                  </a:cubicBezTo>
                  <a:cubicBezTo>
                    <a:pt x="17026" y="22570"/>
                    <a:pt x="17139" y="22662"/>
                    <a:pt x="17240" y="22662"/>
                  </a:cubicBezTo>
                  <a:cubicBezTo>
                    <a:pt x="17306" y="22662"/>
                    <a:pt x="17367" y="22622"/>
                    <a:pt x="17380" y="22529"/>
                  </a:cubicBezTo>
                  <a:cubicBezTo>
                    <a:pt x="18314" y="18160"/>
                    <a:pt x="15679" y="13790"/>
                    <a:pt x="13077" y="10487"/>
                  </a:cubicBezTo>
                  <a:cubicBezTo>
                    <a:pt x="9841" y="6451"/>
                    <a:pt x="6039" y="2949"/>
                    <a:pt x="1735" y="47"/>
                  </a:cubicBezTo>
                  <a:cubicBezTo>
                    <a:pt x="1680" y="15"/>
                    <a:pt x="1621" y="0"/>
                    <a:pt x="1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78;p61"/>
            <p:cNvSpPr/>
            <p:nvPr/>
          </p:nvSpPr>
          <p:spPr>
            <a:xfrm>
              <a:off x="2163866" y="2178526"/>
              <a:ext cx="298156" cy="421657"/>
            </a:xfrm>
            <a:custGeom>
              <a:avLst/>
              <a:gdLst/>
              <a:ahLst/>
              <a:cxnLst/>
              <a:rect l="l" t="t" r="r" b="b"/>
              <a:pathLst>
                <a:path w="15533" h="21967" extrusionOk="0">
                  <a:moveTo>
                    <a:pt x="244" y="1"/>
                  </a:moveTo>
                  <a:cubicBezTo>
                    <a:pt x="124" y="1"/>
                    <a:pt x="0" y="95"/>
                    <a:pt x="21" y="242"/>
                  </a:cubicBezTo>
                  <a:cubicBezTo>
                    <a:pt x="922" y="4611"/>
                    <a:pt x="3791" y="8181"/>
                    <a:pt x="6993" y="11183"/>
                  </a:cubicBezTo>
                  <a:cubicBezTo>
                    <a:pt x="8928" y="13017"/>
                    <a:pt x="10696" y="14719"/>
                    <a:pt x="12197" y="16987"/>
                  </a:cubicBezTo>
                  <a:cubicBezTo>
                    <a:pt x="13164" y="18488"/>
                    <a:pt x="13865" y="20956"/>
                    <a:pt x="15366" y="21957"/>
                  </a:cubicBezTo>
                  <a:cubicBezTo>
                    <a:pt x="15378" y="21963"/>
                    <a:pt x="15391" y="21966"/>
                    <a:pt x="15405" y="21966"/>
                  </a:cubicBezTo>
                  <a:cubicBezTo>
                    <a:pt x="15466" y="21966"/>
                    <a:pt x="15532" y="21912"/>
                    <a:pt x="15532" y="21857"/>
                  </a:cubicBezTo>
                  <a:cubicBezTo>
                    <a:pt x="15532" y="20223"/>
                    <a:pt x="14031" y="18488"/>
                    <a:pt x="13197" y="17120"/>
                  </a:cubicBezTo>
                  <a:cubicBezTo>
                    <a:pt x="12063" y="15219"/>
                    <a:pt x="10662" y="13484"/>
                    <a:pt x="9028" y="11950"/>
                  </a:cubicBezTo>
                  <a:cubicBezTo>
                    <a:pt x="5292" y="8448"/>
                    <a:pt x="1956" y="5179"/>
                    <a:pt x="422" y="108"/>
                  </a:cubicBezTo>
                  <a:cubicBezTo>
                    <a:pt x="384" y="34"/>
                    <a:pt x="315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79;p61"/>
            <p:cNvSpPr/>
            <p:nvPr/>
          </p:nvSpPr>
          <p:spPr>
            <a:xfrm>
              <a:off x="2238532" y="2226204"/>
              <a:ext cx="15721" cy="91195"/>
            </a:xfrm>
            <a:custGeom>
              <a:avLst/>
              <a:gdLst/>
              <a:ahLst/>
              <a:cxnLst/>
              <a:rect l="l" t="t" r="r" b="b"/>
              <a:pathLst>
                <a:path w="819" h="4751" extrusionOk="0">
                  <a:moveTo>
                    <a:pt x="605" y="1"/>
                  </a:moveTo>
                  <a:cubicBezTo>
                    <a:pt x="493" y="1"/>
                    <a:pt x="368" y="76"/>
                    <a:pt x="334" y="226"/>
                  </a:cubicBezTo>
                  <a:cubicBezTo>
                    <a:pt x="134" y="1660"/>
                    <a:pt x="68" y="3095"/>
                    <a:pt x="1" y="4563"/>
                  </a:cubicBezTo>
                  <a:cubicBezTo>
                    <a:pt x="1" y="4692"/>
                    <a:pt x="94" y="4750"/>
                    <a:pt x="195" y="4750"/>
                  </a:cubicBezTo>
                  <a:cubicBezTo>
                    <a:pt x="302" y="4750"/>
                    <a:pt x="417" y="4683"/>
                    <a:pt x="434" y="4563"/>
                  </a:cubicBezTo>
                  <a:lnTo>
                    <a:pt x="401" y="4563"/>
                  </a:lnTo>
                  <a:cubicBezTo>
                    <a:pt x="535" y="3095"/>
                    <a:pt x="635" y="1660"/>
                    <a:pt x="801" y="226"/>
                  </a:cubicBezTo>
                  <a:cubicBezTo>
                    <a:pt x="818" y="76"/>
                    <a:pt x="718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0;p61"/>
            <p:cNvSpPr/>
            <p:nvPr/>
          </p:nvSpPr>
          <p:spPr>
            <a:xfrm>
              <a:off x="2286555" y="2277491"/>
              <a:ext cx="19867" cy="89449"/>
            </a:xfrm>
            <a:custGeom>
              <a:avLst/>
              <a:gdLst/>
              <a:ahLst/>
              <a:cxnLst/>
              <a:rect l="l" t="t" r="r" b="b"/>
              <a:pathLst>
                <a:path w="1035" h="4660" extrusionOk="0">
                  <a:moveTo>
                    <a:pt x="661" y="1"/>
                  </a:moveTo>
                  <a:cubicBezTo>
                    <a:pt x="629" y="1"/>
                    <a:pt x="595" y="9"/>
                    <a:pt x="568" y="23"/>
                  </a:cubicBezTo>
                  <a:cubicBezTo>
                    <a:pt x="101" y="256"/>
                    <a:pt x="134" y="1123"/>
                    <a:pt x="101" y="1590"/>
                  </a:cubicBezTo>
                  <a:cubicBezTo>
                    <a:pt x="1" y="2558"/>
                    <a:pt x="1" y="3492"/>
                    <a:pt x="101" y="4459"/>
                  </a:cubicBezTo>
                  <a:cubicBezTo>
                    <a:pt x="101" y="4592"/>
                    <a:pt x="201" y="4659"/>
                    <a:pt x="301" y="4659"/>
                  </a:cubicBezTo>
                  <a:cubicBezTo>
                    <a:pt x="401" y="4659"/>
                    <a:pt x="501" y="4592"/>
                    <a:pt x="501" y="4459"/>
                  </a:cubicBezTo>
                  <a:lnTo>
                    <a:pt x="468" y="4459"/>
                  </a:lnTo>
                  <a:cubicBezTo>
                    <a:pt x="534" y="3658"/>
                    <a:pt x="534" y="2891"/>
                    <a:pt x="601" y="2091"/>
                  </a:cubicBezTo>
                  <a:cubicBezTo>
                    <a:pt x="634" y="1524"/>
                    <a:pt x="1035" y="590"/>
                    <a:pt x="768" y="56"/>
                  </a:cubicBezTo>
                  <a:cubicBezTo>
                    <a:pt x="748" y="17"/>
                    <a:pt x="706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1;p61"/>
            <p:cNvSpPr/>
            <p:nvPr/>
          </p:nvSpPr>
          <p:spPr>
            <a:xfrm>
              <a:off x="2327535" y="2319986"/>
              <a:ext cx="20846" cy="87836"/>
            </a:xfrm>
            <a:custGeom>
              <a:avLst/>
              <a:gdLst/>
              <a:ahLst/>
              <a:cxnLst/>
              <a:rect l="l" t="t" r="r" b="b"/>
              <a:pathLst>
                <a:path w="1086" h="4576" extrusionOk="0">
                  <a:moveTo>
                    <a:pt x="848" y="1"/>
                  </a:moveTo>
                  <a:cubicBezTo>
                    <a:pt x="742" y="1"/>
                    <a:pt x="632" y="51"/>
                    <a:pt x="601" y="144"/>
                  </a:cubicBezTo>
                  <a:cubicBezTo>
                    <a:pt x="101" y="1511"/>
                    <a:pt x="0" y="2979"/>
                    <a:pt x="234" y="4413"/>
                  </a:cubicBezTo>
                  <a:cubicBezTo>
                    <a:pt x="263" y="4528"/>
                    <a:pt x="347" y="4575"/>
                    <a:pt x="434" y="4575"/>
                  </a:cubicBezTo>
                  <a:cubicBezTo>
                    <a:pt x="549" y="4575"/>
                    <a:pt x="668" y="4494"/>
                    <a:pt x="668" y="4380"/>
                  </a:cubicBezTo>
                  <a:cubicBezTo>
                    <a:pt x="734" y="2979"/>
                    <a:pt x="901" y="1611"/>
                    <a:pt x="1068" y="210"/>
                  </a:cubicBezTo>
                  <a:cubicBezTo>
                    <a:pt x="1086" y="67"/>
                    <a:pt x="970" y="1"/>
                    <a:pt x="8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2;p61"/>
            <p:cNvSpPr/>
            <p:nvPr/>
          </p:nvSpPr>
          <p:spPr>
            <a:xfrm>
              <a:off x="2361470" y="2371715"/>
              <a:ext cx="22842" cy="77509"/>
            </a:xfrm>
            <a:custGeom>
              <a:avLst/>
              <a:gdLst/>
              <a:ahLst/>
              <a:cxnLst/>
              <a:rect l="l" t="t" r="r" b="b"/>
              <a:pathLst>
                <a:path w="1190" h="4038" extrusionOk="0">
                  <a:moveTo>
                    <a:pt x="967" y="1"/>
                  </a:moveTo>
                  <a:cubicBezTo>
                    <a:pt x="908" y="1"/>
                    <a:pt x="847" y="27"/>
                    <a:pt x="801" y="84"/>
                  </a:cubicBezTo>
                  <a:cubicBezTo>
                    <a:pt x="501" y="617"/>
                    <a:pt x="334" y="1185"/>
                    <a:pt x="267" y="1752"/>
                  </a:cubicBezTo>
                  <a:cubicBezTo>
                    <a:pt x="67" y="2419"/>
                    <a:pt x="0" y="3119"/>
                    <a:pt x="0" y="3820"/>
                  </a:cubicBezTo>
                  <a:cubicBezTo>
                    <a:pt x="0" y="3961"/>
                    <a:pt x="113" y="4037"/>
                    <a:pt x="229" y="4037"/>
                  </a:cubicBezTo>
                  <a:cubicBezTo>
                    <a:pt x="332" y="4037"/>
                    <a:pt x="436" y="3978"/>
                    <a:pt x="467" y="3853"/>
                  </a:cubicBezTo>
                  <a:cubicBezTo>
                    <a:pt x="834" y="2686"/>
                    <a:pt x="901" y="1418"/>
                    <a:pt x="1168" y="251"/>
                  </a:cubicBezTo>
                  <a:cubicBezTo>
                    <a:pt x="1190" y="97"/>
                    <a:pt x="1082" y="1"/>
                    <a:pt x="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83;p61"/>
            <p:cNvSpPr/>
            <p:nvPr/>
          </p:nvSpPr>
          <p:spPr>
            <a:xfrm>
              <a:off x="2398611" y="2417262"/>
              <a:ext cx="27276" cy="87011"/>
            </a:xfrm>
            <a:custGeom>
              <a:avLst/>
              <a:gdLst/>
              <a:ahLst/>
              <a:cxnLst/>
              <a:rect l="l" t="t" r="r" b="b"/>
              <a:pathLst>
                <a:path w="1421" h="4533" extrusionOk="0">
                  <a:moveTo>
                    <a:pt x="1164" y="1"/>
                  </a:moveTo>
                  <a:cubicBezTo>
                    <a:pt x="1070" y="1"/>
                    <a:pt x="982" y="45"/>
                    <a:pt x="967" y="146"/>
                  </a:cubicBezTo>
                  <a:cubicBezTo>
                    <a:pt x="701" y="1447"/>
                    <a:pt x="0" y="3148"/>
                    <a:pt x="367" y="4482"/>
                  </a:cubicBezTo>
                  <a:cubicBezTo>
                    <a:pt x="384" y="4516"/>
                    <a:pt x="417" y="4532"/>
                    <a:pt x="450" y="4532"/>
                  </a:cubicBezTo>
                  <a:cubicBezTo>
                    <a:pt x="484" y="4532"/>
                    <a:pt x="517" y="4516"/>
                    <a:pt x="534" y="4482"/>
                  </a:cubicBezTo>
                  <a:lnTo>
                    <a:pt x="500" y="4482"/>
                  </a:lnTo>
                  <a:cubicBezTo>
                    <a:pt x="701" y="3782"/>
                    <a:pt x="867" y="3081"/>
                    <a:pt x="967" y="2381"/>
                  </a:cubicBezTo>
                  <a:cubicBezTo>
                    <a:pt x="1168" y="1647"/>
                    <a:pt x="1301" y="946"/>
                    <a:pt x="1401" y="213"/>
                  </a:cubicBezTo>
                  <a:cubicBezTo>
                    <a:pt x="1420" y="79"/>
                    <a:pt x="128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84;p61"/>
            <p:cNvSpPr/>
            <p:nvPr/>
          </p:nvSpPr>
          <p:spPr>
            <a:xfrm>
              <a:off x="2438938" y="2489182"/>
              <a:ext cx="22439" cy="68488"/>
            </a:xfrm>
            <a:custGeom>
              <a:avLst/>
              <a:gdLst/>
              <a:ahLst/>
              <a:cxnLst/>
              <a:rect l="l" t="t" r="r" b="b"/>
              <a:pathLst>
                <a:path w="1169" h="3568" extrusionOk="0">
                  <a:moveTo>
                    <a:pt x="781" y="1"/>
                  </a:moveTo>
                  <a:cubicBezTo>
                    <a:pt x="331" y="1"/>
                    <a:pt x="234" y="1106"/>
                    <a:pt x="201" y="1369"/>
                  </a:cubicBezTo>
                  <a:cubicBezTo>
                    <a:pt x="1" y="2070"/>
                    <a:pt x="1" y="2803"/>
                    <a:pt x="167" y="3504"/>
                  </a:cubicBezTo>
                  <a:cubicBezTo>
                    <a:pt x="186" y="3541"/>
                    <a:pt x="234" y="3567"/>
                    <a:pt x="274" y="3567"/>
                  </a:cubicBezTo>
                  <a:cubicBezTo>
                    <a:pt x="307" y="3567"/>
                    <a:pt x="334" y="3549"/>
                    <a:pt x="334" y="3504"/>
                  </a:cubicBezTo>
                  <a:cubicBezTo>
                    <a:pt x="501" y="2703"/>
                    <a:pt x="601" y="1903"/>
                    <a:pt x="801" y="1136"/>
                  </a:cubicBezTo>
                  <a:cubicBezTo>
                    <a:pt x="835" y="969"/>
                    <a:pt x="1168" y="68"/>
                    <a:pt x="801" y="1"/>
                  </a:cubicBezTo>
                  <a:cubicBezTo>
                    <a:pt x="794" y="1"/>
                    <a:pt x="788" y="1"/>
                    <a:pt x="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85;p61"/>
            <p:cNvSpPr/>
            <p:nvPr/>
          </p:nvSpPr>
          <p:spPr>
            <a:xfrm>
              <a:off x="2171314" y="2313268"/>
              <a:ext cx="74937" cy="22938"/>
            </a:xfrm>
            <a:custGeom>
              <a:avLst/>
              <a:gdLst/>
              <a:ahLst/>
              <a:cxnLst/>
              <a:rect l="l" t="t" r="r" b="b"/>
              <a:pathLst>
                <a:path w="3904" h="1195" extrusionOk="0">
                  <a:moveTo>
                    <a:pt x="473" y="1"/>
                  </a:moveTo>
                  <a:cubicBezTo>
                    <a:pt x="366" y="1"/>
                    <a:pt x="267" y="55"/>
                    <a:pt x="194" y="153"/>
                  </a:cubicBezTo>
                  <a:lnTo>
                    <a:pt x="194" y="153"/>
                  </a:lnTo>
                  <a:lnTo>
                    <a:pt x="234" y="93"/>
                  </a:lnTo>
                  <a:lnTo>
                    <a:pt x="234" y="93"/>
                  </a:lnTo>
                  <a:cubicBezTo>
                    <a:pt x="67" y="127"/>
                    <a:pt x="0" y="327"/>
                    <a:pt x="134" y="427"/>
                  </a:cubicBezTo>
                  <a:lnTo>
                    <a:pt x="134" y="360"/>
                  </a:lnTo>
                  <a:cubicBezTo>
                    <a:pt x="134" y="527"/>
                    <a:pt x="234" y="660"/>
                    <a:pt x="401" y="694"/>
                  </a:cubicBezTo>
                  <a:cubicBezTo>
                    <a:pt x="868" y="827"/>
                    <a:pt x="1368" y="860"/>
                    <a:pt x="1868" y="961"/>
                  </a:cubicBezTo>
                  <a:cubicBezTo>
                    <a:pt x="2402" y="1094"/>
                    <a:pt x="2969" y="1161"/>
                    <a:pt x="3503" y="1194"/>
                  </a:cubicBezTo>
                  <a:cubicBezTo>
                    <a:pt x="3803" y="1194"/>
                    <a:pt x="3903" y="794"/>
                    <a:pt x="3670" y="660"/>
                  </a:cubicBezTo>
                  <a:cubicBezTo>
                    <a:pt x="3303" y="393"/>
                    <a:pt x="2669" y="360"/>
                    <a:pt x="2235" y="293"/>
                  </a:cubicBezTo>
                  <a:cubicBezTo>
                    <a:pt x="1668" y="193"/>
                    <a:pt x="1134" y="127"/>
                    <a:pt x="601" y="27"/>
                  </a:cubicBezTo>
                  <a:cubicBezTo>
                    <a:pt x="558" y="9"/>
                    <a:pt x="515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86;p61"/>
            <p:cNvSpPr/>
            <p:nvPr/>
          </p:nvSpPr>
          <p:spPr>
            <a:xfrm>
              <a:off x="2174826" y="2365208"/>
              <a:ext cx="118164" cy="15433"/>
            </a:xfrm>
            <a:custGeom>
              <a:avLst/>
              <a:gdLst/>
              <a:ahLst/>
              <a:cxnLst/>
              <a:rect l="l" t="t" r="r" b="b"/>
              <a:pathLst>
                <a:path w="6156" h="804" extrusionOk="0">
                  <a:moveTo>
                    <a:pt x="4260" y="0"/>
                  </a:moveTo>
                  <a:cubicBezTo>
                    <a:pt x="3995" y="0"/>
                    <a:pt x="3741" y="13"/>
                    <a:pt x="3520" y="22"/>
                  </a:cubicBezTo>
                  <a:cubicBezTo>
                    <a:pt x="3408" y="19"/>
                    <a:pt x="3295" y="17"/>
                    <a:pt x="3183" y="17"/>
                  </a:cubicBezTo>
                  <a:cubicBezTo>
                    <a:pt x="2194" y="17"/>
                    <a:pt x="1206" y="146"/>
                    <a:pt x="218" y="356"/>
                  </a:cubicBezTo>
                  <a:cubicBezTo>
                    <a:pt x="151" y="389"/>
                    <a:pt x="84" y="456"/>
                    <a:pt x="51" y="523"/>
                  </a:cubicBezTo>
                  <a:cubicBezTo>
                    <a:pt x="0" y="737"/>
                    <a:pt x="226" y="804"/>
                    <a:pt x="543" y="804"/>
                  </a:cubicBezTo>
                  <a:cubicBezTo>
                    <a:pt x="1064" y="804"/>
                    <a:pt x="1832" y="623"/>
                    <a:pt x="2019" y="623"/>
                  </a:cubicBezTo>
                  <a:cubicBezTo>
                    <a:pt x="2177" y="610"/>
                    <a:pt x="2339" y="605"/>
                    <a:pt x="2504" y="605"/>
                  </a:cubicBezTo>
                  <a:cubicBezTo>
                    <a:pt x="3328" y="605"/>
                    <a:pt x="4219" y="735"/>
                    <a:pt x="5054" y="735"/>
                  </a:cubicBezTo>
                  <a:cubicBezTo>
                    <a:pt x="5388" y="735"/>
                    <a:pt x="5713" y="715"/>
                    <a:pt x="6022" y="656"/>
                  </a:cubicBezTo>
                  <a:cubicBezTo>
                    <a:pt x="6122" y="623"/>
                    <a:pt x="6155" y="523"/>
                    <a:pt x="6088" y="456"/>
                  </a:cubicBezTo>
                  <a:cubicBezTo>
                    <a:pt x="5637" y="76"/>
                    <a:pt x="4915" y="0"/>
                    <a:pt x="4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87;p61"/>
            <p:cNvSpPr/>
            <p:nvPr/>
          </p:nvSpPr>
          <p:spPr>
            <a:xfrm>
              <a:off x="2177072" y="2409066"/>
              <a:ext cx="153042" cy="20232"/>
            </a:xfrm>
            <a:custGeom>
              <a:avLst/>
              <a:gdLst/>
              <a:ahLst/>
              <a:cxnLst/>
              <a:rect l="l" t="t" r="r" b="b"/>
              <a:pathLst>
                <a:path w="7973" h="1054" extrusionOk="0">
                  <a:moveTo>
                    <a:pt x="6766" y="1"/>
                  </a:moveTo>
                  <a:cubicBezTo>
                    <a:pt x="5957" y="1"/>
                    <a:pt x="5148" y="93"/>
                    <a:pt x="4370" y="139"/>
                  </a:cubicBezTo>
                  <a:cubicBezTo>
                    <a:pt x="3036" y="239"/>
                    <a:pt x="1702" y="239"/>
                    <a:pt x="367" y="306"/>
                  </a:cubicBezTo>
                  <a:cubicBezTo>
                    <a:pt x="101" y="306"/>
                    <a:pt x="1" y="740"/>
                    <a:pt x="301" y="806"/>
                  </a:cubicBezTo>
                  <a:cubicBezTo>
                    <a:pt x="1188" y="963"/>
                    <a:pt x="2207" y="1053"/>
                    <a:pt x="3249" y="1053"/>
                  </a:cubicBezTo>
                  <a:cubicBezTo>
                    <a:pt x="4873" y="1053"/>
                    <a:pt x="6552" y="834"/>
                    <a:pt x="7873" y="306"/>
                  </a:cubicBezTo>
                  <a:cubicBezTo>
                    <a:pt x="7940" y="273"/>
                    <a:pt x="7973" y="72"/>
                    <a:pt x="7873" y="72"/>
                  </a:cubicBezTo>
                  <a:cubicBezTo>
                    <a:pt x="7506" y="20"/>
                    <a:pt x="7136" y="1"/>
                    <a:pt x="6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88;p61"/>
            <p:cNvSpPr/>
            <p:nvPr/>
          </p:nvSpPr>
          <p:spPr>
            <a:xfrm>
              <a:off x="2203329" y="2444191"/>
              <a:ext cx="160720" cy="36701"/>
            </a:xfrm>
            <a:custGeom>
              <a:avLst/>
              <a:gdLst/>
              <a:ahLst/>
              <a:cxnLst/>
              <a:rect l="l" t="t" r="r" b="b"/>
              <a:pathLst>
                <a:path w="8373" h="1912" extrusionOk="0">
                  <a:moveTo>
                    <a:pt x="7736" y="1"/>
                  </a:moveTo>
                  <a:cubicBezTo>
                    <a:pt x="6570" y="1"/>
                    <a:pt x="5315" y="266"/>
                    <a:pt x="4170" y="477"/>
                  </a:cubicBezTo>
                  <a:cubicBezTo>
                    <a:pt x="2902" y="711"/>
                    <a:pt x="1201" y="844"/>
                    <a:pt x="134" y="1645"/>
                  </a:cubicBezTo>
                  <a:cubicBezTo>
                    <a:pt x="0" y="1712"/>
                    <a:pt x="67" y="1878"/>
                    <a:pt x="200" y="1912"/>
                  </a:cubicBezTo>
                  <a:cubicBezTo>
                    <a:pt x="1401" y="1912"/>
                    <a:pt x="2702" y="1478"/>
                    <a:pt x="3870" y="1278"/>
                  </a:cubicBezTo>
                  <a:cubicBezTo>
                    <a:pt x="5304" y="1044"/>
                    <a:pt x="6872" y="944"/>
                    <a:pt x="8206" y="344"/>
                  </a:cubicBezTo>
                  <a:cubicBezTo>
                    <a:pt x="8373" y="277"/>
                    <a:pt x="8273" y="10"/>
                    <a:pt x="8106" y="10"/>
                  </a:cubicBezTo>
                  <a:cubicBezTo>
                    <a:pt x="7984" y="4"/>
                    <a:pt x="7860" y="1"/>
                    <a:pt x="7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89;p61"/>
            <p:cNvSpPr/>
            <p:nvPr/>
          </p:nvSpPr>
          <p:spPr>
            <a:xfrm>
              <a:off x="2249971" y="2496323"/>
              <a:ext cx="147379" cy="29656"/>
            </a:xfrm>
            <a:custGeom>
              <a:avLst/>
              <a:gdLst/>
              <a:ahLst/>
              <a:cxnLst/>
              <a:rect l="l" t="t" r="r" b="b"/>
              <a:pathLst>
                <a:path w="7678" h="1545" extrusionOk="0">
                  <a:moveTo>
                    <a:pt x="6992" y="1"/>
                  </a:moveTo>
                  <a:cubicBezTo>
                    <a:pt x="5737" y="1"/>
                    <a:pt x="4502" y="475"/>
                    <a:pt x="3241" y="563"/>
                  </a:cubicBezTo>
                  <a:cubicBezTo>
                    <a:pt x="2240" y="630"/>
                    <a:pt x="1173" y="530"/>
                    <a:pt x="272" y="964"/>
                  </a:cubicBezTo>
                  <a:cubicBezTo>
                    <a:pt x="0" y="1145"/>
                    <a:pt x="139" y="1545"/>
                    <a:pt x="415" y="1545"/>
                  </a:cubicBezTo>
                  <a:cubicBezTo>
                    <a:pt x="444" y="1545"/>
                    <a:pt x="474" y="1540"/>
                    <a:pt x="506" y="1531"/>
                  </a:cubicBezTo>
                  <a:cubicBezTo>
                    <a:pt x="1473" y="1197"/>
                    <a:pt x="2540" y="1297"/>
                    <a:pt x="3574" y="1231"/>
                  </a:cubicBezTo>
                  <a:cubicBezTo>
                    <a:pt x="4909" y="1030"/>
                    <a:pt x="6276" y="730"/>
                    <a:pt x="7544" y="263"/>
                  </a:cubicBezTo>
                  <a:cubicBezTo>
                    <a:pt x="7677" y="196"/>
                    <a:pt x="7644" y="30"/>
                    <a:pt x="7511" y="30"/>
                  </a:cubicBezTo>
                  <a:cubicBezTo>
                    <a:pt x="7337" y="10"/>
                    <a:pt x="7165" y="1"/>
                    <a:pt x="6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0;p61"/>
            <p:cNvSpPr/>
            <p:nvPr/>
          </p:nvSpPr>
          <p:spPr>
            <a:xfrm>
              <a:off x="2316018" y="2544903"/>
              <a:ext cx="102463" cy="20654"/>
            </a:xfrm>
            <a:custGeom>
              <a:avLst/>
              <a:gdLst/>
              <a:ahLst/>
              <a:cxnLst/>
              <a:rect l="l" t="t" r="r" b="b"/>
              <a:pathLst>
                <a:path w="5338" h="1076" extrusionOk="0">
                  <a:moveTo>
                    <a:pt x="5270" y="0"/>
                  </a:moveTo>
                  <a:cubicBezTo>
                    <a:pt x="4170" y="0"/>
                    <a:pt x="3002" y="134"/>
                    <a:pt x="1868" y="234"/>
                  </a:cubicBezTo>
                  <a:cubicBezTo>
                    <a:pt x="1301" y="301"/>
                    <a:pt x="267" y="301"/>
                    <a:pt x="33" y="901"/>
                  </a:cubicBezTo>
                  <a:cubicBezTo>
                    <a:pt x="0" y="968"/>
                    <a:pt x="33" y="1001"/>
                    <a:pt x="100" y="1035"/>
                  </a:cubicBezTo>
                  <a:cubicBezTo>
                    <a:pt x="188" y="1064"/>
                    <a:pt x="265" y="1076"/>
                    <a:pt x="336" y="1076"/>
                  </a:cubicBezTo>
                  <a:cubicBezTo>
                    <a:pt x="509" y="1076"/>
                    <a:pt x="655" y="1005"/>
                    <a:pt x="867" y="934"/>
                  </a:cubicBezTo>
                  <a:cubicBezTo>
                    <a:pt x="1468" y="768"/>
                    <a:pt x="2102" y="668"/>
                    <a:pt x="2769" y="601"/>
                  </a:cubicBezTo>
                  <a:cubicBezTo>
                    <a:pt x="3603" y="501"/>
                    <a:pt x="4570" y="501"/>
                    <a:pt x="5304" y="34"/>
                  </a:cubicBezTo>
                  <a:cubicBezTo>
                    <a:pt x="5337" y="34"/>
                    <a:pt x="5337" y="0"/>
                    <a:pt x="5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1;p61"/>
            <p:cNvSpPr/>
            <p:nvPr/>
          </p:nvSpPr>
          <p:spPr>
            <a:xfrm>
              <a:off x="2460704" y="2241099"/>
              <a:ext cx="165211" cy="371711"/>
            </a:xfrm>
            <a:custGeom>
              <a:avLst/>
              <a:gdLst/>
              <a:ahLst/>
              <a:cxnLst/>
              <a:rect l="l" t="t" r="r" b="b"/>
              <a:pathLst>
                <a:path w="8607" h="19365" extrusionOk="0">
                  <a:moveTo>
                    <a:pt x="7506" y="0"/>
                  </a:moveTo>
                  <a:cubicBezTo>
                    <a:pt x="7473" y="0"/>
                    <a:pt x="7439" y="17"/>
                    <a:pt x="7406" y="51"/>
                  </a:cubicBezTo>
                  <a:cubicBezTo>
                    <a:pt x="6972" y="1018"/>
                    <a:pt x="7740" y="2486"/>
                    <a:pt x="7940" y="3420"/>
                  </a:cubicBezTo>
                  <a:cubicBezTo>
                    <a:pt x="8440" y="5821"/>
                    <a:pt x="8173" y="8723"/>
                    <a:pt x="7740" y="11092"/>
                  </a:cubicBezTo>
                  <a:cubicBezTo>
                    <a:pt x="7072" y="14794"/>
                    <a:pt x="4170" y="18630"/>
                    <a:pt x="234" y="18964"/>
                  </a:cubicBezTo>
                  <a:cubicBezTo>
                    <a:pt x="1" y="18964"/>
                    <a:pt x="1" y="19364"/>
                    <a:pt x="234" y="19364"/>
                  </a:cubicBezTo>
                  <a:cubicBezTo>
                    <a:pt x="3770" y="19298"/>
                    <a:pt x="6472" y="16295"/>
                    <a:pt x="7673" y="13160"/>
                  </a:cubicBezTo>
                  <a:cubicBezTo>
                    <a:pt x="8507" y="10958"/>
                    <a:pt x="8607" y="8623"/>
                    <a:pt x="8607" y="6288"/>
                  </a:cubicBezTo>
                  <a:cubicBezTo>
                    <a:pt x="8607" y="4387"/>
                    <a:pt x="8407" y="1785"/>
                    <a:pt x="7606" y="51"/>
                  </a:cubicBezTo>
                  <a:cubicBezTo>
                    <a:pt x="7573" y="17"/>
                    <a:pt x="7539" y="0"/>
                    <a:pt x="7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2;p61"/>
            <p:cNvSpPr/>
            <p:nvPr/>
          </p:nvSpPr>
          <p:spPr>
            <a:xfrm>
              <a:off x="2408726" y="2239026"/>
              <a:ext cx="198630" cy="160336"/>
            </a:xfrm>
            <a:custGeom>
              <a:avLst/>
              <a:gdLst/>
              <a:ahLst/>
              <a:cxnLst/>
              <a:rect l="l" t="t" r="r" b="b"/>
              <a:pathLst>
                <a:path w="10348" h="8353" extrusionOk="0">
                  <a:moveTo>
                    <a:pt x="9381" y="0"/>
                  </a:moveTo>
                  <a:cubicBezTo>
                    <a:pt x="8077" y="0"/>
                    <a:pt x="6408" y="1070"/>
                    <a:pt x="5444" y="1593"/>
                  </a:cubicBezTo>
                  <a:cubicBezTo>
                    <a:pt x="3076" y="2827"/>
                    <a:pt x="474" y="5296"/>
                    <a:pt x="40" y="8064"/>
                  </a:cubicBezTo>
                  <a:cubicBezTo>
                    <a:pt x="0" y="8244"/>
                    <a:pt x="140" y="8352"/>
                    <a:pt x="273" y="8352"/>
                  </a:cubicBezTo>
                  <a:cubicBezTo>
                    <a:pt x="362" y="8352"/>
                    <a:pt x="447" y="8304"/>
                    <a:pt x="474" y="8198"/>
                  </a:cubicBezTo>
                  <a:cubicBezTo>
                    <a:pt x="1208" y="5462"/>
                    <a:pt x="3276" y="3394"/>
                    <a:pt x="5778" y="2160"/>
                  </a:cubicBezTo>
                  <a:cubicBezTo>
                    <a:pt x="6925" y="1570"/>
                    <a:pt x="8589" y="625"/>
                    <a:pt x="9945" y="625"/>
                  </a:cubicBezTo>
                  <a:cubicBezTo>
                    <a:pt x="9968" y="625"/>
                    <a:pt x="9991" y="625"/>
                    <a:pt x="10014" y="626"/>
                  </a:cubicBezTo>
                  <a:cubicBezTo>
                    <a:pt x="10247" y="626"/>
                    <a:pt x="10348" y="292"/>
                    <a:pt x="10114" y="159"/>
                  </a:cubicBezTo>
                  <a:lnTo>
                    <a:pt x="10147" y="159"/>
                  </a:lnTo>
                  <a:cubicBezTo>
                    <a:pt x="9915" y="48"/>
                    <a:pt x="9656" y="0"/>
                    <a:pt x="9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93;p61"/>
            <p:cNvSpPr/>
            <p:nvPr/>
          </p:nvSpPr>
          <p:spPr>
            <a:xfrm>
              <a:off x="2466885" y="2250485"/>
              <a:ext cx="127455" cy="244410"/>
            </a:xfrm>
            <a:custGeom>
              <a:avLst/>
              <a:gdLst/>
              <a:ahLst/>
              <a:cxnLst/>
              <a:rect l="l" t="t" r="r" b="b"/>
              <a:pathLst>
                <a:path w="6640" h="12733" extrusionOk="0">
                  <a:moveTo>
                    <a:pt x="6442" y="0"/>
                  </a:moveTo>
                  <a:cubicBezTo>
                    <a:pt x="6395" y="0"/>
                    <a:pt x="6349" y="19"/>
                    <a:pt x="6317" y="62"/>
                  </a:cubicBezTo>
                  <a:cubicBezTo>
                    <a:pt x="5149" y="2063"/>
                    <a:pt x="4149" y="4198"/>
                    <a:pt x="3081" y="6233"/>
                  </a:cubicBezTo>
                  <a:cubicBezTo>
                    <a:pt x="2014" y="8301"/>
                    <a:pt x="813" y="10336"/>
                    <a:pt x="46" y="12537"/>
                  </a:cubicBezTo>
                  <a:cubicBezTo>
                    <a:pt x="1" y="12650"/>
                    <a:pt x="108" y="12733"/>
                    <a:pt x="203" y="12733"/>
                  </a:cubicBezTo>
                  <a:cubicBezTo>
                    <a:pt x="249" y="12733"/>
                    <a:pt x="291" y="12714"/>
                    <a:pt x="313" y="12671"/>
                  </a:cubicBezTo>
                  <a:cubicBezTo>
                    <a:pt x="2648" y="8835"/>
                    <a:pt x="5283" y="4465"/>
                    <a:pt x="6617" y="195"/>
                  </a:cubicBezTo>
                  <a:cubicBezTo>
                    <a:pt x="6640" y="82"/>
                    <a:pt x="6540" y="0"/>
                    <a:pt x="6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94;p61"/>
            <p:cNvSpPr/>
            <p:nvPr/>
          </p:nvSpPr>
          <p:spPr>
            <a:xfrm>
              <a:off x="2498862" y="2282923"/>
              <a:ext cx="27814" cy="94727"/>
            </a:xfrm>
            <a:custGeom>
              <a:avLst/>
              <a:gdLst/>
              <a:ahLst/>
              <a:cxnLst/>
              <a:rect l="l" t="t" r="r" b="b"/>
              <a:pathLst>
                <a:path w="1449" h="4935" extrusionOk="0">
                  <a:moveTo>
                    <a:pt x="626" y="1"/>
                  </a:moveTo>
                  <a:cubicBezTo>
                    <a:pt x="367" y="1"/>
                    <a:pt x="0" y="209"/>
                    <a:pt x="414" y="407"/>
                  </a:cubicBezTo>
                  <a:cubicBezTo>
                    <a:pt x="615" y="540"/>
                    <a:pt x="681" y="1974"/>
                    <a:pt x="715" y="2208"/>
                  </a:cubicBezTo>
                  <a:cubicBezTo>
                    <a:pt x="881" y="3075"/>
                    <a:pt x="1015" y="3943"/>
                    <a:pt x="1115" y="4810"/>
                  </a:cubicBezTo>
                  <a:cubicBezTo>
                    <a:pt x="1132" y="4893"/>
                    <a:pt x="1207" y="4935"/>
                    <a:pt x="1282" y="4935"/>
                  </a:cubicBezTo>
                  <a:cubicBezTo>
                    <a:pt x="1357" y="4935"/>
                    <a:pt x="1432" y="4893"/>
                    <a:pt x="1449" y="4810"/>
                  </a:cubicBezTo>
                  <a:lnTo>
                    <a:pt x="1415" y="4810"/>
                  </a:lnTo>
                  <a:cubicBezTo>
                    <a:pt x="1449" y="4109"/>
                    <a:pt x="1415" y="3375"/>
                    <a:pt x="1282" y="2675"/>
                  </a:cubicBezTo>
                  <a:cubicBezTo>
                    <a:pt x="1215" y="2275"/>
                    <a:pt x="1148" y="1874"/>
                    <a:pt x="1048" y="1474"/>
                  </a:cubicBezTo>
                  <a:cubicBezTo>
                    <a:pt x="1015" y="1374"/>
                    <a:pt x="648" y="507"/>
                    <a:pt x="715" y="373"/>
                  </a:cubicBezTo>
                  <a:cubicBezTo>
                    <a:pt x="933" y="101"/>
                    <a:pt x="80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95;p61"/>
            <p:cNvSpPr/>
            <p:nvPr/>
          </p:nvSpPr>
          <p:spPr>
            <a:xfrm>
              <a:off x="2466386" y="2307318"/>
              <a:ext cx="41077" cy="113884"/>
            </a:xfrm>
            <a:custGeom>
              <a:avLst/>
              <a:gdLst/>
              <a:ahLst/>
              <a:cxnLst/>
              <a:rect l="l" t="t" r="r" b="b"/>
              <a:pathLst>
                <a:path w="2140" h="5933" extrusionOk="0">
                  <a:moveTo>
                    <a:pt x="221" y="1"/>
                  </a:moveTo>
                  <a:cubicBezTo>
                    <a:pt x="114" y="1"/>
                    <a:pt x="1" y="119"/>
                    <a:pt x="72" y="236"/>
                  </a:cubicBezTo>
                  <a:cubicBezTo>
                    <a:pt x="572" y="1137"/>
                    <a:pt x="906" y="2138"/>
                    <a:pt x="1106" y="3139"/>
                  </a:cubicBezTo>
                  <a:cubicBezTo>
                    <a:pt x="1339" y="4006"/>
                    <a:pt x="1339" y="5140"/>
                    <a:pt x="1840" y="5907"/>
                  </a:cubicBezTo>
                  <a:cubicBezTo>
                    <a:pt x="1840" y="5924"/>
                    <a:pt x="1856" y="5932"/>
                    <a:pt x="1873" y="5932"/>
                  </a:cubicBezTo>
                  <a:cubicBezTo>
                    <a:pt x="1890" y="5932"/>
                    <a:pt x="1906" y="5924"/>
                    <a:pt x="1906" y="5907"/>
                  </a:cubicBezTo>
                  <a:lnTo>
                    <a:pt x="1906" y="5874"/>
                  </a:lnTo>
                  <a:cubicBezTo>
                    <a:pt x="2140" y="5007"/>
                    <a:pt x="1740" y="3839"/>
                    <a:pt x="1539" y="3005"/>
                  </a:cubicBezTo>
                  <a:cubicBezTo>
                    <a:pt x="1306" y="1971"/>
                    <a:pt x="906" y="970"/>
                    <a:pt x="339" y="70"/>
                  </a:cubicBezTo>
                  <a:cubicBezTo>
                    <a:pt x="309" y="21"/>
                    <a:pt x="266" y="1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96;p61"/>
            <p:cNvSpPr/>
            <p:nvPr/>
          </p:nvSpPr>
          <p:spPr>
            <a:xfrm>
              <a:off x="2441510" y="2346417"/>
              <a:ext cx="44187" cy="110467"/>
            </a:xfrm>
            <a:custGeom>
              <a:avLst/>
              <a:gdLst/>
              <a:ahLst/>
              <a:cxnLst/>
              <a:rect l="l" t="t" r="r" b="b"/>
              <a:pathLst>
                <a:path w="2302" h="5755" extrusionOk="0">
                  <a:moveTo>
                    <a:pt x="52" y="0"/>
                  </a:moveTo>
                  <a:cubicBezTo>
                    <a:pt x="46" y="0"/>
                    <a:pt x="40" y="0"/>
                    <a:pt x="33" y="1"/>
                  </a:cubicBezTo>
                  <a:cubicBezTo>
                    <a:pt x="0" y="1"/>
                    <a:pt x="0" y="34"/>
                    <a:pt x="0" y="34"/>
                  </a:cubicBezTo>
                  <a:cubicBezTo>
                    <a:pt x="100" y="334"/>
                    <a:pt x="234" y="601"/>
                    <a:pt x="400" y="835"/>
                  </a:cubicBezTo>
                  <a:cubicBezTo>
                    <a:pt x="634" y="1402"/>
                    <a:pt x="867" y="2002"/>
                    <a:pt x="1034" y="2636"/>
                  </a:cubicBezTo>
                  <a:cubicBezTo>
                    <a:pt x="1301" y="3570"/>
                    <a:pt x="1401" y="4904"/>
                    <a:pt x="1968" y="5705"/>
                  </a:cubicBezTo>
                  <a:cubicBezTo>
                    <a:pt x="1985" y="5738"/>
                    <a:pt x="2026" y="5755"/>
                    <a:pt x="2068" y="5755"/>
                  </a:cubicBezTo>
                  <a:cubicBezTo>
                    <a:pt x="2110" y="5755"/>
                    <a:pt x="2152" y="5738"/>
                    <a:pt x="2168" y="5705"/>
                  </a:cubicBezTo>
                  <a:lnTo>
                    <a:pt x="2168" y="5671"/>
                  </a:lnTo>
                  <a:cubicBezTo>
                    <a:pt x="2302" y="4604"/>
                    <a:pt x="1668" y="3236"/>
                    <a:pt x="1334" y="2269"/>
                  </a:cubicBezTo>
                  <a:cubicBezTo>
                    <a:pt x="1169" y="1806"/>
                    <a:pt x="742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97;p61"/>
            <p:cNvSpPr/>
            <p:nvPr/>
          </p:nvSpPr>
          <p:spPr>
            <a:xfrm>
              <a:off x="2521530" y="2366590"/>
              <a:ext cx="94151" cy="31077"/>
            </a:xfrm>
            <a:custGeom>
              <a:avLst/>
              <a:gdLst/>
              <a:ahLst/>
              <a:cxnLst/>
              <a:rect l="l" t="t" r="r" b="b"/>
              <a:pathLst>
                <a:path w="4905" h="1619" extrusionOk="0">
                  <a:moveTo>
                    <a:pt x="4116" y="0"/>
                  </a:moveTo>
                  <a:cubicBezTo>
                    <a:pt x="3531" y="0"/>
                    <a:pt x="2917" y="134"/>
                    <a:pt x="2402" y="251"/>
                  </a:cubicBezTo>
                  <a:cubicBezTo>
                    <a:pt x="1635" y="384"/>
                    <a:pt x="601" y="551"/>
                    <a:pt x="101" y="1151"/>
                  </a:cubicBezTo>
                  <a:cubicBezTo>
                    <a:pt x="1" y="1218"/>
                    <a:pt x="1" y="1351"/>
                    <a:pt x="34" y="1485"/>
                  </a:cubicBezTo>
                  <a:cubicBezTo>
                    <a:pt x="101" y="1585"/>
                    <a:pt x="201" y="1618"/>
                    <a:pt x="301" y="1618"/>
                  </a:cubicBezTo>
                  <a:cubicBezTo>
                    <a:pt x="468" y="1618"/>
                    <a:pt x="568" y="1452"/>
                    <a:pt x="701" y="1351"/>
                  </a:cubicBezTo>
                  <a:cubicBezTo>
                    <a:pt x="968" y="1218"/>
                    <a:pt x="1235" y="1085"/>
                    <a:pt x="1535" y="1018"/>
                  </a:cubicBezTo>
                  <a:cubicBezTo>
                    <a:pt x="2603" y="651"/>
                    <a:pt x="3770" y="618"/>
                    <a:pt x="4837" y="284"/>
                  </a:cubicBezTo>
                  <a:cubicBezTo>
                    <a:pt x="4904" y="251"/>
                    <a:pt x="4904" y="117"/>
                    <a:pt x="4837" y="84"/>
                  </a:cubicBezTo>
                  <a:cubicBezTo>
                    <a:pt x="4609" y="24"/>
                    <a:pt x="4365" y="0"/>
                    <a:pt x="4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98;p61"/>
            <p:cNvSpPr/>
            <p:nvPr/>
          </p:nvSpPr>
          <p:spPr>
            <a:xfrm>
              <a:off x="2472240" y="2439086"/>
              <a:ext cx="136400" cy="33495"/>
            </a:xfrm>
            <a:custGeom>
              <a:avLst/>
              <a:gdLst/>
              <a:ahLst/>
              <a:cxnLst/>
              <a:rect l="l" t="t" r="r" b="b"/>
              <a:pathLst>
                <a:path w="7106" h="1745" extrusionOk="0">
                  <a:moveTo>
                    <a:pt x="5912" y="0"/>
                  </a:moveTo>
                  <a:cubicBezTo>
                    <a:pt x="4934" y="0"/>
                    <a:pt x="3818" y="195"/>
                    <a:pt x="3036" y="310"/>
                  </a:cubicBezTo>
                  <a:cubicBezTo>
                    <a:pt x="2168" y="443"/>
                    <a:pt x="334" y="610"/>
                    <a:pt x="0" y="1644"/>
                  </a:cubicBezTo>
                  <a:cubicBezTo>
                    <a:pt x="0" y="1711"/>
                    <a:pt x="34" y="1744"/>
                    <a:pt x="100" y="1744"/>
                  </a:cubicBezTo>
                  <a:cubicBezTo>
                    <a:pt x="701" y="1644"/>
                    <a:pt x="1201" y="1244"/>
                    <a:pt x="1768" y="1077"/>
                  </a:cubicBezTo>
                  <a:cubicBezTo>
                    <a:pt x="2569" y="944"/>
                    <a:pt x="3403" y="843"/>
                    <a:pt x="4203" y="843"/>
                  </a:cubicBezTo>
                  <a:cubicBezTo>
                    <a:pt x="5037" y="777"/>
                    <a:pt x="6471" y="910"/>
                    <a:pt x="7105" y="210"/>
                  </a:cubicBezTo>
                  <a:cubicBezTo>
                    <a:pt x="7105" y="176"/>
                    <a:pt x="7105" y="176"/>
                    <a:pt x="7105" y="143"/>
                  </a:cubicBezTo>
                  <a:cubicBezTo>
                    <a:pt x="6764" y="40"/>
                    <a:pt x="6352" y="0"/>
                    <a:pt x="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99;p61"/>
            <p:cNvSpPr/>
            <p:nvPr/>
          </p:nvSpPr>
          <p:spPr>
            <a:xfrm>
              <a:off x="2469034" y="2506323"/>
              <a:ext cx="116552" cy="18754"/>
            </a:xfrm>
            <a:custGeom>
              <a:avLst/>
              <a:gdLst/>
              <a:ahLst/>
              <a:cxnLst/>
              <a:rect l="l" t="t" r="r" b="b"/>
              <a:pathLst>
                <a:path w="6072" h="977" extrusionOk="0">
                  <a:moveTo>
                    <a:pt x="4295" y="1"/>
                  </a:moveTo>
                  <a:cubicBezTo>
                    <a:pt x="3678" y="1"/>
                    <a:pt x="3053" y="59"/>
                    <a:pt x="2536" y="76"/>
                  </a:cubicBezTo>
                  <a:cubicBezTo>
                    <a:pt x="2445" y="76"/>
                    <a:pt x="2324" y="74"/>
                    <a:pt x="2185" y="74"/>
                  </a:cubicBezTo>
                  <a:cubicBezTo>
                    <a:pt x="1453" y="74"/>
                    <a:pt x="202" y="121"/>
                    <a:pt x="34" y="710"/>
                  </a:cubicBezTo>
                  <a:cubicBezTo>
                    <a:pt x="0" y="843"/>
                    <a:pt x="67" y="943"/>
                    <a:pt x="234" y="976"/>
                  </a:cubicBezTo>
                  <a:cubicBezTo>
                    <a:pt x="567" y="910"/>
                    <a:pt x="934" y="843"/>
                    <a:pt x="1301" y="743"/>
                  </a:cubicBezTo>
                  <a:cubicBezTo>
                    <a:pt x="1868" y="676"/>
                    <a:pt x="2469" y="643"/>
                    <a:pt x="3036" y="643"/>
                  </a:cubicBezTo>
                  <a:cubicBezTo>
                    <a:pt x="3465" y="643"/>
                    <a:pt x="3969" y="681"/>
                    <a:pt x="4470" y="681"/>
                  </a:cubicBezTo>
                  <a:cubicBezTo>
                    <a:pt x="5021" y="681"/>
                    <a:pt x="5568" y="635"/>
                    <a:pt x="6005" y="443"/>
                  </a:cubicBezTo>
                  <a:cubicBezTo>
                    <a:pt x="6071" y="409"/>
                    <a:pt x="6071" y="309"/>
                    <a:pt x="6005" y="276"/>
                  </a:cubicBezTo>
                  <a:cubicBezTo>
                    <a:pt x="5521" y="59"/>
                    <a:pt x="4912" y="1"/>
                    <a:pt x="4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00;p61"/>
            <p:cNvSpPr/>
            <p:nvPr/>
          </p:nvSpPr>
          <p:spPr>
            <a:xfrm>
              <a:off x="2542644" y="2314862"/>
              <a:ext cx="79122" cy="35760"/>
            </a:xfrm>
            <a:custGeom>
              <a:avLst/>
              <a:gdLst/>
              <a:ahLst/>
              <a:cxnLst/>
              <a:rect l="l" t="t" r="r" b="b"/>
              <a:pathLst>
                <a:path w="4122" h="1863" extrusionOk="0">
                  <a:moveTo>
                    <a:pt x="3893" y="1"/>
                  </a:moveTo>
                  <a:cubicBezTo>
                    <a:pt x="3876" y="1"/>
                    <a:pt x="3857" y="4"/>
                    <a:pt x="3838" y="10"/>
                  </a:cubicBezTo>
                  <a:cubicBezTo>
                    <a:pt x="2703" y="444"/>
                    <a:pt x="1402" y="544"/>
                    <a:pt x="368" y="1178"/>
                  </a:cubicBezTo>
                  <a:cubicBezTo>
                    <a:pt x="0" y="1376"/>
                    <a:pt x="209" y="1862"/>
                    <a:pt x="546" y="1862"/>
                  </a:cubicBezTo>
                  <a:cubicBezTo>
                    <a:pt x="606" y="1862"/>
                    <a:pt x="670" y="1847"/>
                    <a:pt x="735" y="1812"/>
                  </a:cubicBezTo>
                  <a:cubicBezTo>
                    <a:pt x="1769" y="1244"/>
                    <a:pt x="3004" y="1044"/>
                    <a:pt x="3971" y="377"/>
                  </a:cubicBezTo>
                  <a:cubicBezTo>
                    <a:pt x="4121" y="257"/>
                    <a:pt x="4055" y="1"/>
                    <a:pt x="3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601;p61"/>
            <p:cNvSpPr/>
            <p:nvPr/>
          </p:nvSpPr>
          <p:spPr>
            <a:xfrm>
              <a:off x="2807236" y="2310792"/>
              <a:ext cx="240705" cy="379946"/>
            </a:xfrm>
            <a:custGeom>
              <a:avLst/>
              <a:gdLst/>
              <a:ahLst/>
              <a:cxnLst/>
              <a:rect l="l" t="t" r="r" b="b"/>
              <a:pathLst>
                <a:path w="12540" h="19794" extrusionOk="0">
                  <a:moveTo>
                    <a:pt x="172" y="0"/>
                  </a:moveTo>
                  <a:cubicBezTo>
                    <a:pt x="75" y="0"/>
                    <a:pt x="0" y="78"/>
                    <a:pt x="26" y="156"/>
                  </a:cubicBezTo>
                  <a:cubicBezTo>
                    <a:pt x="427" y="1990"/>
                    <a:pt x="2728" y="3358"/>
                    <a:pt x="4029" y="4559"/>
                  </a:cubicBezTo>
                  <a:cubicBezTo>
                    <a:pt x="5931" y="6227"/>
                    <a:pt x="7732" y="7928"/>
                    <a:pt x="8966" y="10163"/>
                  </a:cubicBezTo>
                  <a:cubicBezTo>
                    <a:pt x="10300" y="12564"/>
                    <a:pt x="11468" y="17034"/>
                    <a:pt x="10100" y="19503"/>
                  </a:cubicBezTo>
                  <a:cubicBezTo>
                    <a:pt x="10067" y="19569"/>
                    <a:pt x="10100" y="19636"/>
                    <a:pt x="10167" y="19669"/>
                  </a:cubicBezTo>
                  <a:cubicBezTo>
                    <a:pt x="10342" y="19754"/>
                    <a:pt x="10497" y="19793"/>
                    <a:pt x="10633" y="19793"/>
                  </a:cubicBezTo>
                  <a:cubicBezTo>
                    <a:pt x="12539" y="19793"/>
                    <a:pt x="10752" y="12017"/>
                    <a:pt x="10534" y="11364"/>
                  </a:cubicBezTo>
                  <a:cubicBezTo>
                    <a:pt x="9833" y="9162"/>
                    <a:pt x="8499" y="7461"/>
                    <a:pt x="6798" y="5893"/>
                  </a:cubicBezTo>
                  <a:cubicBezTo>
                    <a:pt x="5630" y="4859"/>
                    <a:pt x="4329" y="3958"/>
                    <a:pt x="3162" y="2924"/>
                  </a:cubicBezTo>
                  <a:cubicBezTo>
                    <a:pt x="2161" y="1990"/>
                    <a:pt x="1427" y="689"/>
                    <a:pt x="260" y="22"/>
                  </a:cubicBezTo>
                  <a:cubicBezTo>
                    <a:pt x="230" y="7"/>
                    <a:pt x="200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602;p61"/>
            <p:cNvSpPr/>
            <p:nvPr/>
          </p:nvSpPr>
          <p:spPr>
            <a:xfrm>
              <a:off x="2755872" y="2313038"/>
              <a:ext cx="267022" cy="377815"/>
            </a:xfrm>
            <a:custGeom>
              <a:avLst/>
              <a:gdLst/>
              <a:ahLst/>
              <a:cxnLst/>
              <a:rect l="l" t="t" r="r" b="b"/>
              <a:pathLst>
                <a:path w="13911" h="19683" extrusionOk="0">
                  <a:moveTo>
                    <a:pt x="3026" y="1"/>
                  </a:moveTo>
                  <a:cubicBezTo>
                    <a:pt x="2880" y="1"/>
                    <a:pt x="2731" y="63"/>
                    <a:pt x="2636" y="205"/>
                  </a:cubicBezTo>
                  <a:cubicBezTo>
                    <a:pt x="0" y="4642"/>
                    <a:pt x="1235" y="10679"/>
                    <a:pt x="3736" y="14849"/>
                  </a:cubicBezTo>
                  <a:cubicBezTo>
                    <a:pt x="4770" y="16550"/>
                    <a:pt x="6305" y="18118"/>
                    <a:pt x="8173" y="18819"/>
                  </a:cubicBezTo>
                  <a:cubicBezTo>
                    <a:pt x="9126" y="19187"/>
                    <a:pt x="10671" y="19682"/>
                    <a:pt x="12002" y="19682"/>
                  </a:cubicBezTo>
                  <a:cubicBezTo>
                    <a:pt x="12720" y="19682"/>
                    <a:pt x="13376" y="19538"/>
                    <a:pt x="13844" y="19152"/>
                  </a:cubicBezTo>
                  <a:cubicBezTo>
                    <a:pt x="13910" y="19085"/>
                    <a:pt x="13910" y="18985"/>
                    <a:pt x="13844" y="18919"/>
                  </a:cubicBezTo>
                  <a:cubicBezTo>
                    <a:pt x="12843" y="18051"/>
                    <a:pt x="11075" y="18352"/>
                    <a:pt x="9807" y="18085"/>
                  </a:cubicBezTo>
                  <a:cubicBezTo>
                    <a:pt x="7572" y="17584"/>
                    <a:pt x="6005" y="16117"/>
                    <a:pt x="4804" y="14249"/>
                  </a:cubicBezTo>
                  <a:cubicBezTo>
                    <a:pt x="2269" y="10112"/>
                    <a:pt x="1768" y="5042"/>
                    <a:pt x="3436" y="506"/>
                  </a:cubicBezTo>
                  <a:cubicBezTo>
                    <a:pt x="3544" y="205"/>
                    <a:pt x="3291" y="1"/>
                    <a:pt x="3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03;p61"/>
            <p:cNvSpPr/>
            <p:nvPr/>
          </p:nvSpPr>
          <p:spPr>
            <a:xfrm>
              <a:off x="2796852" y="2324708"/>
              <a:ext cx="230628" cy="358486"/>
            </a:xfrm>
            <a:custGeom>
              <a:avLst/>
              <a:gdLst/>
              <a:ahLst/>
              <a:cxnLst/>
              <a:rect l="l" t="t" r="r" b="b"/>
              <a:pathLst>
                <a:path w="12015" h="18676" extrusionOk="0">
                  <a:moveTo>
                    <a:pt x="339" y="1"/>
                  </a:moveTo>
                  <a:cubicBezTo>
                    <a:pt x="172" y="1"/>
                    <a:pt x="0" y="123"/>
                    <a:pt x="0" y="331"/>
                  </a:cubicBezTo>
                  <a:cubicBezTo>
                    <a:pt x="0" y="3367"/>
                    <a:pt x="1868" y="6069"/>
                    <a:pt x="3569" y="8404"/>
                  </a:cubicBezTo>
                  <a:cubicBezTo>
                    <a:pt x="4737" y="9971"/>
                    <a:pt x="5904" y="11439"/>
                    <a:pt x="7039" y="13007"/>
                  </a:cubicBezTo>
                  <a:cubicBezTo>
                    <a:pt x="8206" y="14641"/>
                    <a:pt x="9974" y="16376"/>
                    <a:pt x="10675" y="18277"/>
                  </a:cubicBezTo>
                  <a:cubicBezTo>
                    <a:pt x="10767" y="18564"/>
                    <a:pt x="10947" y="18675"/>
                    <a:pt x="11135" y="18675"/>
                  </a:cubicBezTo>
                  <a:cubicBezTo>
                    <a:pt x="11557" y="18675"/>
                    <a:pt x="12014" y="18113"/>
                    <a:pt x="11575" y="17744"/>
                  </a:cubicBezTo>
                  <a:cubicBezTo>
                    <a:pt x="10208" y="16576"/>
                    <a:pt x="9374" y="14541"/>
                    <a:pt x="8440" y="13040"/>
                  </a:cubicBezTo>
                  <a:cubicBezTo>
                    <a:pt x="7539" y="11573"/>
                    <a:pt x="6538" y="10205"/>
                    <a:pt x="5471" y="8871"/>
                  </a:cubicBezTo>
                  <a:cubicBezTo>
                    <a:pt x="3436" y="6235"/>
                    <a:pt x="1802" y="3333"/>
                    <a:pt x="634" y="231"/>
                  </a:cubicBezTo>
                  <a:cubicBezTo>
                    <a:pt x="591" y="72"/>
                    <a:pt x="466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4;p61"/>
            <p:cNvSpPr/>
            <p:nvPr/>
          </p:nvSpPr>
          <p:spPr>
            <a:xfrm>
              <a:off x="2983803" y="2554231"/>
              <a:ext cx="28197" cy="88911"/>
            </a:xfrm>
            <a:custGeom>
              <a:avLst/>
              <a:gdLst/>
              <a:ahLst/>
              <a:cxnLst/>
              <a:rect l="l" t="t" r="r" b="b"/>
              <a:pathLst>
                <a:path w="1469" h="4632" extrusionOk="0">
                  <a:moveTo>
                    <a:pt x="1216" y="0"/>
                  </a:moveTo>
                  <a:cubicBezTo>
                    <a:pt x="1194" y="0"/>
                    <a:pt x="1157" y="15"/>
                    <a:pt x="1135" y="15"/>
                  </a:cubicBezTo>
                  <a:lnTo>
                    <a:pt x="1135" y="48"/>
                  </a:lnTo>
                  <a:cubicBezTo>
                    <a:pt x="734" y="582"/>
                    <a:pt x="668" y="1282"/>
                    <a:pt x="501" y="1883"/>
                  </a:cubicBezTo>
                  <a:cubicBezTo>
                    <a:pt x="301" y="2617"/>
                    <a:pt x="134" y="3384"/>
                    <a:pt x="34" y="4151"/>
                  </a:cubicBezTo>
                  <a:cubicBezTo>
                    <a:pt x="1" y="4285"/>
                    <a:pt x="67" y="4451"/>
                    <a:pt x="201" y="4551"/>
                  </a:cubicBezTo>
                  <a:cubicBezTo>
                    <a:pt x="293" y="4607"/>
                    <a:pt x="324" y="4631"/>
                    <a:pt x="361" y="4631"/>
                  </a:cubicBezTo>
                  <a:cubicBezTo>
                    <a:pt x="391" y="4631"/>
                    <a:pt x="426" y="4615"/>
                    <a:pt x="501" y="4585"/>
                  </a:cubicBezTo>
                  <a:cubicBezTo>
                    <a:pt x="634" y="4551"/>
                    <a:pt x="734" y="4451"/>
                    <a:pt x="768" y="4318"/>
                  </a:cubicBezTo>
                  <a:cubicBezTo>
                    <a:pt x="901" y="3451"/>
                    <a:pt x="1135" y="2617"/>
                    <a:pt x="1268" y="1749"/>
                  </a:cubicBezTo>
                  <a:cubicBezTo>
                    <a:pt x="1368" y="1149"/>
                    <a:pt x="1468" y="582"/>
                    <a:pt x="1235" y="15"/>
                  </a:cubicBezTo>
                  <a:cubicBezTo>
                    <a:pt x="1235" y="4"/>
                    <a:pt x="1227" y="0"/>
                    <a:pt x="1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05;p61"/>
            <p:cNvSpPr/>
            <p:nvPr/>
          </p:nvSpPr>
          <p:spPr>
            <a:xfrm>
              <a:off x="2916585" y="2456764"/>
              <a:ext cx="34589" cy="94324"/>
            </a:xfrm>
            <a:custGeom>
              <a:avLst/>
              <a:gdLst/>
              <a:ahLst/>
              <a:cxnLst/>
              <a:rect l="l" t="t" r="r" b="b"/>
              <a:pathLst>
                <a:path w="1802" h="4914" extrusionOk="0">
                  <a:moveTo>
                    <a:pt x="1521" y="1"/>
                  </a:moveTo>
                  <a:cubicBezTo>
                    <a:pt x="1444" y="1"/>
                    <a:pt x="1371" y="37"/>
                    <a:pt x="1334" y="123"/>
                  </a:cubicBezTo>
                  <a:cubicBezTo>
                    <a:pt x="1134" y="656"/>
                    <a:pt x="1001" y="1190"/>
                    <a:pt x="901" y="1724"/>
                  </a:cubicBezTo>
                  <a:cubicBezTo>
                    <a:pt x="834" y="2057"/>
                    <a:pt x="767" y="2358"/>
                    <a:pt x="701" y="2658"/>
                  </a:cubicBezTo>
                  <a:cubicBezTo>
                    <a:pt x="634" y="2891"/>
                    <a:pt x="634" y="3725"/>
                    <a:pt x="434" y="3825"/>
                  </a:cubicBezTo>
                  <a:cubicBezTo>
                    <a:pt x="0" y="4092"/>
                    <a:pt x="100" y="4759"/>
                    <a:pt x="600" y="4893"/>
                  </a:cubicBezTo>
                  <a:cubicBezTo>
                    <a:pt x="650" y="4907"/>
                    <a:pt x="700" y="4914"/>
                    <a:pt x="750" y="4914"/>
                  </a:cubicBezTo>
                  <a:cubicBezTo>
                    <a:pt x="1165" y="4914"/>
                    <a:pt x="1532" y="4446"/>
                    <a:pt x="1234" y="4059"/>
                  </a:cubicBezTo>
                  <a:cubicBezTo>
                    <a:pt x="1034" y="3759"/>
                    <a:pt x="1468" y="2591"/>
                    <a:pt x="1534" y="2257"/>
                  </a:cubicBezTo>
                  <a:cubicBezTo>
                    <a:pt x="1701" y="1590"/>
                    <a:pt x="1768" y="923"/>
                    <a:pt x="1801" y="256"/>
                  </a:cubicBezTo>
                  <a:cubicBezTo>
                    <a:pt x="1801" y="108"/>
                    <a:pt x="1654" y="1"/>
                    <a:pt x="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06;p61"/>
            <p:cNvSpPr/>
            <p:nvPr/>
          </p:nvSpPr>
          <p:spPr>
            <a:xfrm>
              <a:off x="2864377" y="2398759"/>
              <a:ext cx="25337" cy="79045"/>
            </a:xfrm>
            <a:custGeom>
              <a:avLst/>
              <a:gdLst/>
              <a:ahLst/>
              <a:cxnLst/>
              <a:rect l="l" t="t" r="r" b="b"/>
              <a:pathLst>
                <a:path w="1320" h="4118" extrusionOk="0">
                  <a:moveTo>
                    <a:pt x="923" y="1"/>
                  </a:moveTo>
                  <a:cubicBezTo>
                    <a:pt x="778" y="1"/>
                    <a:pt x="619" y="106"/>
                    <a:pt x="619" y="276"/>
                  </a:cubicBezTo>
                  <a:cubicBezTo>
                    <a:pt x="585" y="1477"/>
                    <a:pt x="118" y="2611"/>
                    <a:pt x="18" y="3778"/>
                  </a:cubicBezTo>
                  <a:cubicBezTo>
                    <a:pt x="0" y="4009"/>
                    <a:pt x="162" y="4117"/>
                    <a:pt x="338" y="4117"/>
                  </a:cubicBezTo>
                  <a:cubicBezTo>
                    <a:pt x="492" y="4117"/>
                    <a:pt x="656" y="4034"/>
                    <a:pt x="719" y="3878"/>
                  </a:cubicBezTo>
                  <a:cubicBezTo>
                    <a:pt x="1152" y="2711"/>
                    <a:pt x="1319" y="1443"/>
                    <a:pt x="1152" y="209"/>
                  </a:cubicBezTo>
                  <a:cubicBezTo>
                    <a:pt x="1138" y="64"/>
                    <a:pt x="1035" y="1"/>
                    <a:pt x="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07;p61"/>
            <p:cNvSpPr/>
            <p:nvPr/>
          </p:nvSpPr>
          <p:spPr>
            <a:xfrm>
              <a:off x="2788521" y="2467915"/>
              <a:ext cx="119758" cy="51270"/>
            </a:xfrm>
            <a:custGeom>
              <a:avLst/>
              <a:gdLst/>
              <a:ahLst/>
              <a:cxnLst/>
              <a:rect l="l" t="t" r="r" b="b"/>
              <a:pathLst>
                <a:path w="6239" h="2671" extrusionOk="0">
                  <a:moveTo>
                    <a:pt x="284" y="1"/>
                  </a:moveTo>
                  <a:cubicBezTo>
                    <a:pt x="245" y="1"/>
                    <a:pt x="206" y="3"/>
                    <a:pt x="167" y="9"/>
                  </a:cubicBezTo>
                  <a:cubicBezTo>
                    <a:pt x="67" y="42"/>
                    <a:pt x="1" y="142"/>
                    <a:pt x="34" y="242"/>
                  </a:cubicBezTo>
                  <a:lnTo>
                    <a:pt x="34" y="275"/>
                  </a:lnTo>
                  <a:cubicBezTo>
                    <a:pt x="201" y="1143"/>
                    <a:pt x="2202" y="1443"/>
                    <a:pt x="2869" y="1643"/>
                  </a:cubicBezTo>
                  <a:cubicBezTo>
                    <a:pt x="3536" y="1877"/>
                    <a:pt x="4170" y="2177"/>
                    <a:pt x="4771" y="2544"/>
                  </a:cubicBezTo>
                  <a:cubicBezTo>
                    <a:pt x="4880" y="2617"/>
                    <a:pt x="5030" y="2670"/>
                    <a:pt x="5171" y="2670"/>
                  </a:cubicBezTo>
                  <a:cubicBezTo>
                    <a:pt x="5287" y="2670"/>
                    <a:pt x="5396" y="2634"/>
                    <a:pt x="5471" y="2544"/>
                  </a:cubicBezTo>
                  <a:cubicBezTo>
                    <a:pt x="6238" y="1810"/>
                    <a:pt x="4204" y="1076"/>
                    <a:pt x="3837" y="976"/>
                  </a:cubicBezTo>
                  <a:cubicBezTo>
                    <a:pt x="3103" y="742"/>
                    <a:pt x="2369" y="609"/>
                    <a:pt x="1635" y="442"/>
                  </a:cubicBezTo>
                  <a:cubicBezTo>
                    <a:pt x="1206" y="320"/>
                    <a:pt x="722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08;p61"/>
            <p:cNvSpPr/>
            <p:nvPr/>
          </p:nvSpPr>
          <p:spPr>
            <a:xfrm>
              <a:off x="2806449" y="2537475"/>
              <a:ext cx="121677" cy="36816"/>
            </a:xfrm>
            <a:custGeom>
              <a:avLst/>
              <a:gdLst/>
              <a:ahLst/>
              <a:cxnLst/>
              <a:rect l="l" t="t" r="r" b="b"/>
              <a:pathLst>
                <a:path w="6339" h="1918" extrusionOk="0">
                  <a:moveTo>
                    <a:pt x="352" y="0"/>
                  </a:moveTo>
                  <a:cubicBezTo>
                    <a:pt x="256" y="0"/>
                    <a:pt x="161" y="7"/>
                    <a:pt x="67" y="21"/>
                  </a:cubicBezTo>
                  <a:cubicBezTo>
                    <a:pt x="34" y="54"/>
                    <a:pt x="1" y="121"/>
                    <a:pt x="1" y="154"/>
                  </a:cubicBezTo>
                  <a:cubicBezTo>
                    <a:pt x="267" y="1021"/>
                    <a:pt x="1635" y="1155"/>
                    <a:pt x="2402" y="1355"/>
                  </a:cubicBezTo>
                  <a:cubicBezTo>
                    <a:pt x="3088" y="1544"/>
                    <a:pt x="4242" y="1917"/>
                    <a:pt x="5188" y="1917"/>
                  </a:cubicBezTo>
                  <a:cubicBezTo>
                    <a:pt x="5578" y="1917"/>
                    <a:pt x="5933" y="1854"/>
                    <a:pt x="6205" y="1688"/>
                  </a:cubicBezTo>
                  <a:cubicBezTo>
                    <a:pt x="6338" y="1622"/>
                    <a:pt x="6338" y="1422"/>
                    <a:pt x="6238" y="1321"/>
                  </a:cubicBezTo>
                  <a:cubicBezTo>
                    <a:pt x="5505" y="688"/>
                    <a:pt x="3903" y="754"/>
                    <a:pt x="2969" y="588"/>
                  </a:cubicBezTo>
                  <a:cubicBezTo>
                    <a:pt x="2103" y="468"/>
                    <a:pt x="1182" y="0"/>
                    <a:pt x="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09;p61"/>
            <p:cNvSpPr/>
            <p:nvPr/>
          </p:nvSpPr>
          <p:spPr>
            <a:xfrm>
              <a:off x="2836545" y="2594270"/>
              <a:ext cx="121677" cy="25337"/>
            </a:xfrm>
            <a:custGeom>
              <a:avLst/>
              <a:gdLst/>
              <a:ahLst/>
              <a:cxnLst/>
              <a:rect l="l" t="t" r="r" b="b"/>
              <a:pathLst>
                <a:path w="6339" h="1320" extrusionOk="0">
                  <a:moveTo>
                    <a:pt x="1761" y="1"/>
                  </a:moveTo>
                  <a:cubicBezTo>
                    <a:pt x="1106" y="1"/>
                    <a:pt x="475" y="89"/>
                    <a:pt x="167" y="431"/>
                  </a:cubicBezTo>
                  <a:cubicBezTo>
                    <a:pt x="0" y="597"/>
                    <a:pt x="0" y="831"/>
                    <a:pt x="167" y="964"/>
                  </a:cubicBezTo>
                  <a:cubicBezTo>
                    <a:pt x="413" y="1239"/>
                    <a:pt x="798" y="1320"/>
                    <a:pt x="1217" y="1320"/>
                  </a:cubicBezTo>
                  <a:cubicBezTo>
                    <a:pt x="1763" y="1320"/>
                    <a:pt x="2368" y="1183"/>
                    <a:pt x="2802" y="1164"/>
                  </a:cubicBezTo>
                  <a:cubicBezTo>
                    <a:pt x="3330" y="1102"/>
                    <a:pt x="3864" y="1076"/>
                    <a:pt x="4402" y="1076"/>
                  </a:cubicBezTo>
                  <a:cubicBezTo>
                    <a:pt x="5022" y="1076"/>
                    <a:pt x="5647" y="1111"/>
                    <a:pt x="6272" y="1164"/>
                  </a:cubicBezTo>
                  <a:cubicBezTo>
                    <a:pt x="6305" y="1164"/>
                    <a:pt x="6338" y="1098"/>
                    <a:pt x="6305" y="1098"/>
                  </a:cubicBezTo>
                  <a:lnTo>
                    <a:pt x="6305" y="1064"/>
                  </a:lnTo>
                  <a:cubicBezTo>
                    <a:pt x="5571" y="230"/>
                    <a:pt x="4504" y="164"/>
                    <a:pt x="3436" y="97"/>
                  </a:cubicBezTo>
                  <a:cubicBezTo>
                    <a:pt x="3029" y="81"/>
                    <a:pt x="2384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10;p61"/>
            <p:cNvSpPr/>
            <p:nvPr/>
          </p:nvSpPr>
          <p:spPr>
            <a:xfrm>
              <a:off x="2954992" y="2488626"/>
              <a:ext cx="35875" cy="100160"/>
            </a:xfrm>
            <a:custGeom>
              <a:avLst/>
              <a:gdLst/>
              <a:ahLst/>
              <a:cxnLst/>
              <a:rect l="l" t="t" r="r" b="b"/>
              <a:pathLst>
                <a:path w="1869" h="5218" extrusionOk="0">
                  <a:moveTo>
                    <a:pt x="1322" y="1"/>
                  </a:moveTo>
                  <a:cubicBezTo>
                    <a:pt x="1275" y="1"/>
                    <a:pt x="1235" y="27"/>
                    <a:pt x="1235" y="64"/>
                  </a:cubicBezTo>
                  <a:cubicBezTo>
                    <a:pt x="1135" y="464"/>
                    <a:pt x="1068" y="831"/>
                    <a:pt x="1035" y="1231"/>
                  </a:cubicBezTo>
                  <a:cubicBezTo>
                    <a:pt x="901" y="1798"/>
                    <a:pt x="734" y="2365"/>
                    <a:pt x="568" y="2899"/>
                  </a:cubicBezTo>
                  <a:cubicBezTo>
                    <a:pt x="401" y="3566"/>
                    <a:pt x="0" y="4534"/>
                    <a:pt x="434" y="5167"/>
                  </a:cubicBezTo>
                  <a:cubicBezTo>
                    <a:pt x="451" y="5201"/>
                    <a:pt x="476" y="5217"/>
                    <a:pt x="505" y="5217"/>
                  </a:cubicBezTo>
                  <a:cubicBezTo>
                    <a:pt x="534" y="5217"/>
                    <a:pt x="568" y="5201"/>
                    <a:pt x="601" y="5167"/>
                  </a:cubicBezTo>
                  <a:cubicBezTo>
                    <a:pt x="734" y="4867"/>
                    <a:pt x="801" y="4500"/>
                    <a:pt x="834" y="4167"/>
                  </a:cubicBezTo>
                  <a:cubicBezTo>
                    <a:pt x="968" y="3600"/>
                    <a:pt x="1101" y="3066"/>
                    <a:pt x="1301" y="2499"/>
                  </a:cubicBezTo>
                  <a:cubicBezTo>
                    <a:pt x="1502" y="1832"/>
                    <a:pt x="1868" y="698"/>
                    <a:pt x="1435" y="64"/>
                  </a:cubicBezTo>
                  <a:cubicBezTo>
                    <a:pt x="1405" y="19"/>
                    <a:pt x="1361" y="1"/>
                    <a:pt x="1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11;p61"/>
            <p:cNvSpPr/>
            <p:nvPr/>
          </p:nvSpPr>
          <p:spPr>
            <a:xfrm>
              <a:off x="2982517" y="2150925"/>
              <a:ext cx="375243" cy="513850"/>
            </a:xfrm>
            <a:custGeom>
              <a:avLst/>
              <a:gdLst/>
              <a:ahLst/>
              <a:cxnLst/>
              <a:rect l="l" t="t" r="r" b="b"/>
              <a:pathLst>
                <a:path w="19549" h="26770" extrusionOk="0">
                  <a:moveTo>
                    <a:pt x="18524" y="0"/>
                  </a:moveTo>
                  <a:cubicBezTo>
                    <a:pt x="16350" y="0"/>
                    <a:pt x="14231" y="1419"/>
                    <a:pt x="12443" y="2480"/>
                  </a:cubicBezTo>
                  <a:cubicBezTo>
                    <a:pt x="9474" y="4315"/>
                    <a:pt x="7139" y="6717"/>
                    <a:pt x="4838" y="9352"/>
                  </a:cubicBezTo>
                  <a:cubicBezTo>
                    <a:pt x="2669" y="11787"/>
                    <a:pt x="1168" y="14756"/>
                    <a:pt x="401" y="17925"/>
                  </a:cubicBezTo>
                  <a:cubicBezTo>
                    <a:pt x="68" y="19526"/>
                    <a:pt x="1" y="21194"/>
                    <a:pt x="168" y="22861"/>
                  </a:cubicBezTo>
                  <a:cubicBezTo>
                    <a:pt x="234" y="23595"/>
                    <a:pt x="368" y="24363"/>
                    <a:pt x="568" y="25096"/>
                  </a:cubicBezTo>
                  <a:cubicBezTo>
                    <a:pt x="620" y="25318"/>
                    <a:pt x="667" y="25351"/>
                    <a:pt x="695" y="25351"/>
                  </a:cubicBezTo>
                  <a:cubicBezTo>
                    <a:pt x="707" y="25351"/>
                    <a:pt x="716" y="25345"/>
                    <a:pt x="720" y="25345"/>
                  </a:cubicBezTo>
                  <a:cubicBezTo>
                    <a:pt x="730" y="25345"/>
                    <a:pt x="708" y="25388"/>
                    <a:pt x="635" y="25697"/>
                  </a:cubicBezTo>
                  <a:cubicBezTo>
                    <a:pt x="419" y="26463"/>
                    <a:pt x="850" y="26769"/>
                    <a:pt x="1348" y="26769"/>
                  </a:cubicBezTo>
                  <a:cubicBezTo>
                    <a:pt x="2085" y="26769"/>
                    <a:pt x="2972" y="26099"/>
                    <a:pt x="2136" y="25263"/>
                  </a:cubicBezTo>
                  <a:cubicBezTo>
                    <a:pt x="2036" y="25163"/>
                    <a:pt x="1869" y="25063"/>
                    <a:pt x="1735" y="25030"/>
                  </a:cubicBezTo>
                  <a:cubicBezTo>
                    <a:pt x="1402" y="25030"/>
                    <a:pt x="1402" y="24996"/>
                    <a:pt x="1735" y="24930"/>
                  </a:cubicBezTo>
                  <a:cubicBezTo>
                    <a:pt x="1735" y="23996"/>
                    <a:pt x="1469" y="23062"/>
                    <a:pt x="1402" y="22161"/>
                  </a:cubicBezTo>
                  <a:cubicBezTo>
                    <a:pt x="1302" y="19926"/>
                    <a:pt x="1602" y="17724"/>
                    <a:pt x="2269" y="15623"/>
                  </a:cubicBezTo>
                  <a:cubicBezTo>
                    <a:pt x="3437" y="11720"/>
                    <a:pt x="6305" y="8118"/>
                    <a:pt x="9374" y="5482"/>
                  </a:cubicBezTo>
                  <a:cubicBezTo>
                    <a:pt x="11809" y="3414"/>
                    <a:pt x="15779" y="846"/>
                    <a:pt x="19048" y="679"/>
                  </a:cubicBezTo>
                  <a:cubicBezTo>
                    <a:pt x="19415" y="679"/>
                    <a:pt x="19548" y="79"/>
                    <a:pt x="19148" y="45"/>
                  </a:cubicBezTo>
                  <a:lnTo>
                    <a:pt x="19181" y="45"/>
                  </a:lnTo>
                  <a:cubicBezTo>
                    <a:pt x="18962" y="15"/>
                    <a:pt x="18743" y="0"/>
                    <a:pt x="18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12;p61"/>
            <p:cNvSpPr/>
            <p:nvPr/>
          </p:nvSpPr>
          <p:spPr>
            <a:xfrm>
              <a:off x="3002363" y="2152403"/>
              <a:ext cx="381002" cy="520664"/>
            </a:xfrm>
            <a:custGeom>
              <a:avLst/>
              <a:gdLst/>
              <a:ahLst/>
              <a:cxnLst/>
              <a:rect l="l" t="t" r="r" b="b"/>
              <a:pathLst>
                <a:path w="19849" h="27125" extrusionOk="0">
                  <a:moveTo>
                    <a:pt x="17847" y="0"/>
                  </a:moveTo>
                  <a:cubicBezTo>
                    <a:pt x="17640" y="0"/>
                    <a:pt x="17434" y="176"/>
                    <a:pt x="17513" y="435"/>
                  </a:cubicBezTo>
                  <a:cubicBezTo>
                    <a:pt x="18714" y="5405"/>
                    <a:pt x="16479" y="10642"/>
                    <a:pt x="13877" y="14779"/>
                  </a:cubicBezTo>
                  <a:cubicBezTo>
                    <a:pt x="10709" y="19749"/>
                    <a:pt x="6039" y="23652"/>
                    <a:pt x="568" y="25920"/>
                  </a:cubicBezTo>
                  <a:cubicBezTo>
                    <a:pt x="101" y="26087"/>
                    <a:pt x="1" y="26721"/>
                    <a:pt x="435" y="26987"/>
                  </a:cubicBezTo>
                  <a:lnTo>
                    <a:pt x="568" y="27054"/>
                  </a:lnTo>
                  <a:cubicBezTo>
                    <a:pt x="661" y="27103"/>
                    <a:pt x="752" y="27125"/>
                    <a:pt x="838" y="27125"/>
                  </a:cubicBezTo>
                  <a:cubicBezTo>
                    <a:pt x="1031" y="27125"/>
                    <a:pt x="1196" y="27014"/>
                    <a:pt x="1296" y="26859"/>
                  </a:cubicBezTo>
                  <a:lnTo>
                    <a:pt x="1296" y="26859"/>
                  </a:lnTo>
                  <a:cubicBezTo>
                    <a:pt x="6772" y="24434"/>
                    <a:pt x="11400" y="20194"/>
                    <a:pt x="14645" y="15212"/>
                  </a:cubicBezTo>
                  <a:cubicBezTo>
                    <a:pt x="17313" y="11109"/>
                    <a:pt x="19848" y="5172"/>
                    <a:pt x="18181" y="268"/>
                  </a:cubicBezTo>
                  <a:cubicBezTo>
                    <a:pt x="18127" y="80"/>
                    <a:pt x="17987" y="0"/>
                    <a:pt x="17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13;p61"/>
            <p:cNvSpPr/>
            <p:nvPr/>
          </p:nvSpPr>
          <p:spPr>
            <a:xfrm>
              <a:off x="3002920" y="2163977"/>
              <a:ext cx="340193" cy="496076"/>
            </a:xfrm>
            <a:custGeom>
              <a:avLst/>
              <a:gdLst/>
              <a:ahLst/>
              <a:cxnLst/>
              <a:rect l="l" t="t" r="r" b="b"/>
              <a:pathLst>
                <a:path w="17723" h="25844" extrusionOk="0">
                  <a:moveTo>
                    <a:pt x="17353" y="1"/>
                  </a:moveTo>
                  <a:cubicBezTo>
                    <a:pt x="17267" y="1"/>
                    <a:pt x="17180" y="39"/>
                    <a:pt x="17117" y="132"/>
                  </a:cubicBezTo>
                  <a:cubicBezTo>
                    <a:pt x="15550" y="2534"/>
                    <a:pt x="13815" y="4802"/>
                    <a:pt x="11947" y="6937"/>
                  </a:cubicBezTo>
                  <a:cubicBezTo>
                    <a:pt x="10279" y="8772"/>
                    <a:pt x="8578" y="10573"/>
                    <a:pt x="7177" y="12641"/>
                  </a:cubicBezTo>
                  <a:cubicBezTo>
                    <a:pt x="5676" y="14876"/>
                    <a:pt x="4475" y="17278"/>
                    <a:pt x="3041" y="19580"/>
                  </a:cubicBezTo>
                  <a:cubicBezTo>
                    <a:pt x="1873" y="21448"/>
                    <a:pt x="739" y="23015"/>
                    <a:pt x="139" y="25117"/>
                  </a:cubicBezTo>
                  <a:cubicBezTo>
                    <a:pt x="1" y="25583"/>
                    <a:pt x="362" y="25843"/>
                    <a:pt x="721" y="25843"/>
                  </a:cubicBezTo>
                  <a:cubicBezTo>
                    <a:pt x="1055" y="25843"/>
                    <a:pt x="1387" y="25616"/>
                    <a:pt x="1306" y="25117"/>
                  </a:cubicBezTo>
                  <a:cubicBezTo>
                    <a:pt x="1306" y="24950"/>
                    <a:pt x="2107" y="23849"/>
                    <a:pt x="2240" y="23616"/>
                  </a:cubicBezTo>
                  <a:cubicBezTo>
                    <a:pt x="2907" y="22482"/>
                    <a:pt x="3741" y="21481"/>
                    <a:pt x="4475" y="20414"/>
                  </a:cubicBezTo>
                  <a:cubicBezTo>
                    <a:pt x="6010" y="18212"/>
                    <a:pt x="7110" y="15710"/>
                    <a:pt x="8511" y="13409"/>
                  </a:cubicBezTo>
                  <a:cubicBezTo>
                    <a:pt x="11247" y="8872"/>
                    <a:pt x="15149" y="5069"/>
                    <a:pt x="17584" y="399"/>
                  </a:cubicBezTo>
                  <a:cubicBezTo>
                    <a:pt x="17723" y="192"/>
                    <a:pt x="17543" y="1"/>
                    <a:pt x="17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14;p61"/>
            <p:cNvSpPr/>
            <p:nvPr/>
          </p:nvSpPr>
          <p:spPr>
            <a:xfrm>
              <a:off x="3184209" y="2220446"/>
              <a:ext cx="32670" cy="136976"/>
            </a:xfrm>
            <a:custGeom>
              <a:avLst/>
              <a:gdLst/>
              <a:ahLst/>
              <a:cxnLst/>
              <a:rect l="l" t="t" r="r" b="b"/>
              <a:pathLst>
                <a:path w="1702" h="7136" extrusionOk="0">
                  <a:moveTo>
                    <a:pt x="1068" y="1"/>
                  </a:moveTo>
                  <a:cubicBezTo>
                    <a:pt x="851" y="1"/>
                    <a:pt x="634" y="142"/>
                    <a:pt x="634" y="426"/>
                  </a:cubicBezTo>
                  <a:cubicBezTo>
                    <a:pt x="401" y="2528"/>
                    <a:pt x="34" y="4596"/>
                    <a:pt x="0" y="6697"/>
                  </a:cubicBezTo>
                  <a:cubicBezTo>
                    <a:pt x="0" y="6993"/>
                    <a:pt x="211" y="7135"/>
                    <a:pt x="433" y="7135"/>
                  </a:cubicBezTo>
                  <a:cubicBezTo>
                    <a:pt x="661" y="7135"/>
                    <a:pt x="901" y="6985"/>
                    <a:pt x="934" y="6697"/>
                  </a:cubicBezTo>
                  <a:cubicBezTo>
                    <a:pt x="1168" y="4596"/>
                    <a:pt x="1702" y="2528"/>
                    <a:pt x="1501" y="426"/>
                  </a:cubicBezTo>
                  <a:cubicBezTo>
                    <a:pt x="1501" y="142"/>
                    <a:pt x="128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15;p61"/>
            <p:cNvSpPr/>
            <p:nvPr/>
          </p:nvSpPr>
          <p:spPr>
            <a:xfrm>
              <a:off x="3098066" y="2306474"/>
              <a:ext cx="37507" cy="138530"/>
            </a:xfrm>
            <a:custGeom>
              <a:avLst/>
              <a:gdLst/>
              <a:ahLst/>
              <a:cxnLst/>
              <a:rect l="l" t="t" r="r" b="b"/>
              <a:pathLst>
                <a:path w="1954" h="7217" extrusionOk="0">
                  <a:moveTo>
                    <a:pt x="408" y="0"/>
                  </a:moveTo>
                  <a:cubicBezTo>
                    <a:pt x="196" y="0"/>
                    <a:pt x="1" y="133"/>
                    <a:pt x="18" y="414"/>
                  </a:cubicBezTo>
                  <a:cubicBezTo>
                    <a:pt x="85" y="1415"/>
                    <a:pt x="452" y="2382"/>
                    <a:pt x="452" y="3383"/>
                  </a:cubicBezTo>
                  <a:cubicBezTo>
                    <a:pt x="485" y="4550"/>
                    <a:pt x="619" y="5751"/>
                    <a:pt x="919" y="6885"/>
                  </a:cubicBezTo>
                  <a:cubicBezTo>
                    <a:pt x="977" y="7117"/>
                    <a:pt x="1149" y="7217"/>
                    <a:pt x="1327" y="7217"/>
                  </a:cubicBezTo>
                  <a:cubicBezTo>
                    <a:pt x="1558" y="7217"/>
                    <a:pt x="1801" y="7049"/>
                    <a:pt x="1820" y="6785"/>
                  </a:cubicBezTo>
                  <a:cubicBezTo>
                    <a:pt x="1953" y="5718"/>
                    <a:pt x="1853" y="4617"/>
                    <a:pt x="1620" y="3583"/>
                  </a:cubicBezTo>
                  <a:cubicBezTo>
                    <a:pt x="1319" y="2515"/>
                    <a:pt x="1319" y="1315"/>
                    <a:pt x="886" y="314"/>
                  </a:cubicBezTo>
                  <a:cubicBezTo>
                    <a:pt x="807" y="108"/>
                    <a:pt x="600" y="0"/>
                    <a:pt x="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16;p61"/>
            <p:cNvSpPr/>
            <p:nvPr/>
          </p:nvSpPr>
          <p:spPr>
            <a:xfrm>
              <a:off x="3026068" y="2398663"/>
              <a:ext cx="55723" cy="131063"/>
            </a:xfrm>
            <a:custGeom>
              <a:avLst/>
              <a:gdLst/>
              <a:ahLst/>
              <a:cxnLst/>
              <a:rect l="l" t="t" r="r" b="b"/>
              <a:pathLst>
                <a:path w="2903" h="6828" extrusionOk="0">
                  <a:moveTo>
                    <a:pt x="630" y="1"/>
                  </a:moveTo>
                  <a:cubicBezTo>
                    <a:pt x="522" y="1"/>
                    <a:pt x="411" y="55"/>
                    <a:pt x="300" y="181"/>
                  </a:cubicBezTo>
                  <a:cubicBezTo>
                    <a:pt x="0" y="514"/>
                    <a:pt x="734" y="1882"/>
                    <a:pt x="901" y="2416"/>
                  </a:cubicBezTo>
                  <a:cubicBezTo>
                    <a:pt x="1234" y="3683"/>
                    <a:pt x="1334" y="5751"/>
                    <a:pt x="2268" y="6719"/>
                  </a:cubicBezTo>
                  <a:cubicBezTo>
                    <a:pt x="2344" y="6794"/>
                    <a:pt x="2436" y="6828"/>
                    <a:pt x="2527" y="6828"/>
                  </a:cubicBezTo>
                  <a:cubicBezTo>
                    <a:pt x="2718" y="6828"/>
                    <a:pt x="2902" y="6678"/>
                    <a:pt x="2902" y="6452"/>
                  </a:cubicBezTo>
                  <a:cubicBezTo>
                    <a:pt x="2902" y="5051"/>
                    <a:pt x="2302" y="3483"/>
                    <a:pt x="1901" y="2149"/>
                  </a:cubicBezTo>
                  <a:cubicBezTo>
                    <a:pt x="1816" y="1892"/>
                    <a:pt x="1267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17;p61"/>
            <p:cNvSpPr/>
            <p:nvPr/>
          </p:nvSpPr>
          <p:spPr>
            <a:xfrm>
              <a:off x="3179046" y="2331061"/>
              <a:ext cx="156286" cy="36048"/>
            </a:xfrm>
            <a:custGeom>
              <a:avLst/>
              <a:gdLst/>
              <a:ahLst/>
              <a:cxnLst/>
              <a:rect l="l" t="t" r="r" b="b"/>
              <a:pathLst>
                <a:path w="8142" h="1878" extrusionOk="0">
                  <a:moveTo>
                    <a:pt x="7675" y="0"/>
                  </a:moveTo>
                  <a:cubicBezTo>
                    <a:pt x="5240" y="67"/>
                    <a:pt x="2804" y="434"/>
                    <a:pt x="469" y="1134"/>
                  </a:cubicBezTo>
                  <a:cubicBezTo>
                    <a:pt x="1" y="1228"/>
                    <a:pt x="147" y="1878"/>
                    <a:pt x="578" y="1878"/>
                  </a:cubicBezTo>
                  <a:cubicBezTo>
                    <a:pt x="607" y="1878"/>
                    <a:pt x="638" y="1875"/>
                    <a:pt x="670" y="1868"/>
                  </a:cubicBezTo>
                  <a:cubicBezTo>
                    <a:pt x="2971" y="1201"/>
                    <a:pt x="5506" y="1668"/>
                    <a:pt x="7775" y="767"/>
                  </a:cubicBezTo>
                  <a:cubicBezTo>
                    <a:pt x="8142" y="601"/>
                    <a:pt x="8108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18;p61"/>
            <p:cNvSpPr/>
            <p:nvPr/>
          </p:nvSpPr>
          <p:spPr>
            <a:xfrm>
              <a:off x="3134189" y="2407991"/>
              <a:ext cx="158896" cy="37910"/>
            </a:xfrm>
            <a:custGeom>
              <a:avLst/>
              <a:gdLst/>
              <a:ahLst/>
              <a:cxnLst/>
              <a:rect l="l" t="t" r="r" b="b"/>
              <a:pathLst>
                <a:path w="8278" h="1975" extrusionOk="0">
                  <a:moveTo>
                    <a:pt x="6075" y="1"/>
                  </a:moveTo>
                  <a:cubicBezTo>
                    <a:pt x="4085" y="1"/>
                    <a:pt x="1787" y="486"/>
                    <a:pt x="338" y="1296"/>
                  </a:cubicBezTo>
                  <a:cubicBezTo>
                    <a:pt x="0" y="1480"/>
                    <a:pt x="171" y="1975"/>
                    <a:pt x="538" y="1975"/>
                  </a:cubicBezTo>
                  <a:cubicBezTo>
                    <a:pt x="570" y="1975"/>
                    <a:pt x="604" y="1971"/>
                    <a:pt x="638" y="1963"/>
                  </a:cubicBezTo>
                  <a:cubicBezTo>
                    <a:pt x="1973" y="1630"/>
                    <a:pt x="3340" y="1363"/>
                    <a:pt x="4708" y="1196"/>
                  </a:cubicBezTo>
                  <a:cubicBezTo>
                    <a:pt x="5809" y="1062"/>
                    <a:pt x="7009" y="1062"/>
                    <a:pt x="8044" y="629"/>
                  </a:cubicBezTo>
                  <a:cubicBezTo>
                    <a:pt x="8244" y="562"/>
                    <a:pt x="8277" y="229"/>
                    <a:pt x="8044" y="195"/>
                  </a:cubicBezTo>
                  <a:cubicBezTo>
                    <a:pt x="7462" y="63"/>
                    <a:pt x="6788" y="1"/>
                    <a:pt x="6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19;p61"/>
            <p:cNvSpPr/>
            <p:nvPr/>
          </p:nvSpPr>
          <p:spPr>
            <a:xfrm>
              <a:off x="3083555" y="2500334"/>
              <a:ext cx="136534" cy="37680"/>
            </a:xfrm>
            <a:custGeom>
              <a:avLst/>
              <a:gdLst/>
              <a:ahLst/>
              <a:cxnLst/>
              <a:rect l="l" t="t" r="r" b="b"/>
              <a:pathLst>
                <a:path w="7113" h="1963" extrusionOk="0">
                  <a:moveTo>
                    <a:pt x="6179" y="1"/>
                  </a:moveTo>
                  <a:cubicBezTo>
                    <a:pt x="5331" y="1"/>
                    <a:pt x="4424" y="181"/>
                    <a:pt x="3643" y="254"/>
                  </a:cubicBezTo>
                  <a:cubicBezTo>
                    <a:pt x="2509" y="321"/>
                    <a:pt x="1375" y="655"/>
                    <a:pt x="374" y="1222"/>
                  </a:cubicBezTo>
                  <a:cubicBezTo>
                    <a:pt x="0" y="1480"/>
                    <a:pt x="221" y="1962"/>
                    <a:pt x="589" y="1962"/>
                  </a:cubicBezTo>
                  <a:cubicBezTo>
                    <a:pt x="647" y="1962"/>
                    <a:pt x="710" y="1950"/>
                    <a:pt x="774" y="1922"/>
                  </a:cubicBezTo>
                  <a:cubicBezTo>
                    <a:pt x="1975" y="1355"/>
                    <a:pt x="3210" y="1222"/>
                    <a:pt x="4544" y="988"/>
                  </a:cubicBezTo>
                  <a:cubicBezTo>
                    <a:pt x="5378" y="821"/>
                    <a:pt x="6445" y="821"/>
                    <a:pt x="7112" y="154"/>
                  </a:cubicBezTo>
                  <a:cubicBezTo>
                    <a:pt x="7112" y="121"/>
                    <a:pt x="7112" y="88"/>
                    <a:pt x="7112" y="88"/>
                  </a:cubicBezTo>
                  <a:lnTo>
                    <a:pt x="7079" y="88"/>
                  </a:lnTo>
                  <a:cubicBezTo>
                    <a:pt x="6793" y="25"/>
                    <a:pt x="6490" y="1"/>
                    <a:pt x="61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20;p61"/>
            <p:cNvSpPr/>
            <p:nvPr/>
          </p:nvSpPr>
          <p:spPr>
            <a:xfrm>
              <a:off x="2616925" y="2212538"/>
              <a:ext cx="180452" cy="450967"/>
            </a:xfrm>
            <a:custGeom>
              <a:avLst/>
              <a:gdLst/>
              <a:ahLst/>
              <a:cxnLst/>
              <a:rect l="l" t="t" r="r" b="b"/>
              <a:pathLst>
                <a:path w="9401" h="23494" extrusionOk="0">
                  <a:moveTo>
                    <a:pt x="2542" y="0"/>
                  </a:moveTo>
                  <a:cubicBezTo>
                    <a:pt x="2480" y="0"/>
                    <a:pt x="2419" y="21"/>
                    <a:pt x="2369" y="71"/>
                  </a:cubicBezTo>
                  <a:lnTo>
                    <a:pt x="2403" y="71"/>
                  </a:lnTo>
                  <a:cubicBezTo>
                    <a:pt x="1002" y="1305"/>
                    <a:pt x="735" y="3540"/>
                    <a:pt x="468" y="5275"/>
                  </a:cubicBezTo>
                  <a:cubicBezTo>
                    <a:pt x="1" y="8177"/>
                    <a:pt x="268" y="11145"/>
                    <a:pt x="835" y="14014"/>
                  </a:cubicBezTo>
                  <a:cubicBezTo>
                    <a:pt x="1369" y="16483"/>
                    <a:pt x="2569" y="18784"/>
                    <a:pt x="4304" y="20619"/>
                  </a:cubicBezTo>
                  <a:cubicBezTo>
                    <a:pt x="5205" y="21553"/>
                    <a:pt x="6239" y="22320"/>
                    <a:pt x="7406" y="22920"/>
                  </a:cubicBezTo>
                  <a:cubicBezTo>
                    <a:pt x="7477" y="22944"/>
                    <a:pt x="7564" y="22968"/>
                    <a:pt x="7645" y="22968"/>
                  </a:cubicBezTo>
                  <a:cubicBezTo>
                    <a:pt x="7665" y="22968"/>
                    <a:pt x="7684" y="22966"/>
                    <a:pt x="7703" y="22963"/>
                  </a:cubicBezTo>
                  <a:lnTo>
                    <a:pt x="7703" y="22963"/>
                  </a:lnTo>
                  <a:cubicBezTo>
                    <a:pt x="7704" y="22971"/>
                    <a:pt x="7705" y="22979"/>
                    <a:pt x="7706" y="22987"/>
                  </a:cubicBezTo>
                  <a:cubicBezTo>
                    <a:pt x="7740" y="23087"/>
                    <a:pt x="7806" y="23187"/>
                    <a:pt x="7907" y="23287"/>
                  </a:cubicBezTo>
                  <a:cubicBezTo>
                    <a:pt x="8052" y="23433"/>
                    <a:pt x="8210" y="23494"/>
                    <a:pt x="8360" y="23494"/>
                  </a:cubicBezTo>
                  <a:cubicBezTo>
                    <a:pt x="8932" y="23494"/>
                    <a:pt x="9401" y="22616"/>
                    <a:pt x="8740" y="22220"/>
                  </a:cubicBezTo>
                  <a:cubicBezTo>
                    <a:pt x="8596" y="22131"/>
                    <a:pt x="8474" y="22105"/>
                    <a:pt x="8367" y="22105"/>
                  </a:cubicBezTo>
                  <a:cubicBezTo>
                    <a:pt x="8219" y="22105"/>
                    <a:pt x="8101" y="22156"/>
                    <a:pt x="7999" y="22156"/>
                  </a:cubicBezTo>
                  <a:cubicBezTo>
                    <a:pt x="7955" y="22156"/>
                    <a:pt x="7913" y="22147"/>
                    <a:pt x="7873" y="22120"/>
                  </a:cubicBezTo>
                  <a:cubicBezTo>
                    <a:pt x="6506" y="21253"/>
                    <a:pt x="5271" y="20219"/>
                    <a:pt x="4171" y="19018"/>
                  </a:cubicBezTo>
                  <a:cubicBezTo>
                    <a:pt x="1735" y="16249"/>
                    <a:pt x="835" y="12480"/>
                    <a:pt x="701" y="8877"/>
                  </a:cubicBezTo>
                  <a:cubicBezTo>
                    <a:pt x="568" y="6309"/>
                    <a:pt x="1168" y="2473"/>
                    <a:pt x="2770" y="371"/>
                  </a:cubicBezTo>
                  <a:cubicBezTo>
                    <a:pt x="2920" y="195"/>
                    <a:pt x="2730" y="0"/>
                    <a:pt x="2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21;p61"/>
            <p:cNvSpPr/>
            <p:nvPr/>
          </p:nvSpPr>
          <p:spPr>
            <a:xfrm>
              <a:off x="2657790" y="2214246"/>
              <a:ext cx="164693" cy="447570"/>
            </a:xfrm>
            <a:custGeom>
              <a:avLst/>
              <a:gdLst/>
              <a:ahLst/>
              <a:cxnLst/>
              <a:rect l="l" t="t" r="r" b="b"/>
              <a:pathLst>
                <a:path w="8580" h="23317" extrusionOk="0">
                  <a:moveTo>
                    <a:pt x="353" y="0"/>
                  </a:moveTo>
                  <a:cubicBezTo>
                    <a:pt x="111" y="0"/>
                    <a:pt x="1" y="362"/>
                    <a:pt x="240" y="482"/>
                  </a:cubicBezTo>
                  <a:lnTo>
                    <a:pt x="240" y="516"/>
                  </a:lnTo>
                  <a:cubicBezTo>
                    <a:pt x="7612" y="4385"/>
                    <a:pt x="8580" y="15793"/>
                    <a:pt x="6311" y="22765"/>
                  </a:cubicBezTo>
                  <a:cubicBezTo>
                    <a:pt x="6224" y="23028"/>
                    <a:pt x="6443" y="23317"/>
                    <a:pt x="6723" y="23317"/>
                  </a:cubicBezTo>
                  <a:cubicBezTo>
                    <a:pt x="6763" y="23317"/>
                    <a:pt x="6804" y="23311"/>
                    <a:pt x="6845" y="23298"/>
                  </a:cubicBezTo>
                  <a:lnTo>
                    <a:pt x="6945" y="23265"/>
                  </a:lnTo>
                  <a:cubicBezTo>
                    <a:pt x="7215" y="23164"/>
                    <a:pt x="7288" y="22901"/>
                    <a:pt x="7227" y="22692"/>
                  </a:cubicBezTo>
                  <a:lnTo>
                    <a:pt x="7227" y="22692"/>
                  </a:lnTo>
                  <a:cubicBezTo>
                    <a:pt x="8575" y="18068"/>
                    <a:pt x="8450" y="13168"/>
                    <a:pt x="6945" y="8588"/>
                  </a:cubicBezTo>
                  <a:cubicBezTo>
                    <a:pt x="5844" y="5252"/>
                    <a:pt x="3809" y="1450"/>
                    <a:pt x="440" y="15"/>
                  </a:cubicBezTo>
                  <a:cubicBezTo>
                    <a:pt x="410" y="5"/>
                    <a:pt x="381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22;p61"/>
            <p:cNvSpPr/>
            <p:nvPr/>
          </p:nvSpPr>
          <p:spPr>
            <a:xfrm>
              <a:off x="2662243" y="2226108"/>
              <a:ext cx="131697" cy="429431"/>
            </a:xfrm>
            <a:custGeom>
              <a:avLst/>
              <a:gdLst/>
              <a:ahLst/>
              <a:cxnLst/>
              <a:rect l="l" t="t" r="r" b="b"/>
              <a:pathLst>
                <a:path w="6861" h="22372" extrusionOk="0">
                  <a:moveTo>
                    <a:pt x="238" y="0"/>
                  </a:moveTo>
                  <a:cubicBezTo>
                    <a:pt x="123" y="0"/>
                    <a:pt x="1" y="101"/>
                    <a:pt x="42" y="264"/>
                  </a:cubicBezTo>
                  <a:lnTo>
                    <a:pt x="8" y="231"/>
                  </a:lnTo>
                  <a:lnTo>
                    <a:pt x="8" y="231"/>
                  </a:lnTo>
                  <a:cubicBezTo>
                    <a:pt x="1076" y="4234"/>
                    <a:pt x="1142" y="8404"/>
                    <a:pt x="2277" y="12373"/>
                  </a:cubicBezTo>
                  <a:cubicBezTo>
                    <a:pt x="2877" y="14408"/>
                    <a:pt x="3678" y="16409"/>
                    <a:pt x="4245" y="18444"/>
                  </a:cubicBezTo>
                  <a:cubicBezTo>
                    <a:pt x="4578" y="19745"/>
                    <a:pt x="5079" y="21013"/>
                    <a:pt x="5779" y="22147"/>
                  </a:cubicBezTo>
                  <a:cubicBezTo>
                    <a:pt x="5881" y="22308"/>
                    <a:pt x="6011" y="22372"/>
                    <a:pt x="6138" y="22372"/>
                  </a:cubicBezTo>
                  <a:cubicBezTo>
                    <a:pt x="6511" y="22372"/>
                    <a:pt x="6861" y="21820"/>
                    <a:pt x="6413" y="21546"/>
                  </a:cubicBezTo>
                  <a:cubicBezTo>
                    <a:pt x="5779" y="21146"/>
                    <a:pt x="5512" y="18311"/>
                    <a:pt x="5312" y="17543"/>
                  </a:cubicBezTo>
                  <a:cubicBezTo>
                    <a:pt x="4845" y="15675"/>
                    <a:pt x="4011" y="13874"/>
                    <a:pt x="3411" y="12073"/>
                  </a:cubicBezTo>
                  <a:cubicBezTo>
                    <a:pt x="2076" y="8170"/>
                    <a:pt x="1876" y="3934"/>
                    <a:pt x="409" y="131"/>
                  </a:cubicBezTo>
                  <a:cubicBezTo>
                    <a:pt x="383" y="41"/>
                    <a:pt x="312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23;p61"/>
            <p:cNvSpPr/>
            <p:nvPr/>
          </p:nvSpPr>
          <p:spPr>
            <a:xfrm>
              <a:off x="2626753" y="2326916"/>
              <a:ext cx="80273" cy="79256"/>
            </a:xfrm>
            <a:custGeom>
              <a:avLst/>
              <a:gdLst/>
              <a:ahLst/>
              <a:cxnLst/>
              <a:rect l="l" t="t" r="r" b="b"/>
              <a:pathLst>
                <a:path w="4182" h="4129" extrusionOk="0">
                  <a:moveTo>
                    <a:pt x="469" y="1"/>
                  </a:moveTo>
                  <a:cubicBezTo>
                    <a:pt x="217" y="1"/>
                    <a:pt x="1" y="361"/>
                    <a:pt x="223" y="583"/>
                  </a:cubicBezTo>
                  <a:cubicBezTo>
                    <a:pt x="1324" y="1684"/>
                    <a:pt x="2258" y="2951"/>
                    <a:pt x="3425" y="4019"/>
                  </a:cubicBezTo>
                  <a:cubicBezTo>
                    <a:pt x="3503" y="4096"/>
                    <a:pt x="3589" y="4129"/>
                    <a:pt x="3672" y="4129"/>
                  </a:cubicBezTo>
                  <a:cubicBezTo>
                    <a:pt x="3946" y="4129"/>
                    <a:pt x="4181" y="3775"/>
                    <a:pt x="3925" y="3519"/>
                  </a:cubicBezTo>
                  <a:cubicBezTo>
                    <a:pt x="3392" y="2918"/>
                    <a:pt x="2891" y="2318"/>
                    <a:pt x="2358" y="1684"/>
                  </a:cubicBezTo>
                  <a:cubicBezTo>
                    <a:pt x="2091" y="1384"/>
                    <a:pt x="1824" y="1083"/>
                    <a:pt x="1557" y="817"/>
                  </a:cubicBezTo>
                  <a:cubicBezTo>
                    <a:pt x="1257" y="516"/>
                    <a:pt x="957" y="283"/>
                    <a:pt x="623" y="49"/>
                  </a:cubicBezTo>
                  <a:cubicBezTo>
                    <a:pt x="572" y="16"/>
                    <a:pt x="52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24;p61"/>
            <p:cNvSpPr/>
            <p:nvPr/>
          </p:nvSpPr>
          <p:spPr>
            <a:xfrm>
              <a:off x="2628461" y="2425170"/>
              <a:ext cx="94439" cy="63056"/>
            </a:xfrm>
            <a:custGeom>
              <a:avLst/>
              <a:gdLst/>
              <a:ahLst/>
              <a:cxnLst/>
              <a:rect l="l" t="t" r="r" b="b"/>
              <a:pathLst>
                <a:path w="4920" h="3285" extrusionOk="0">
                  <a:moveTo>
                    <a:pt x="367" y="1"/>
                  </a:moveTo>
                  <a:cubicBezTo>
                    <a:pt x="134" y="1"/>
                    <a:pt x="0" y="268"/>
                    <a:pt x="100" y="468"/>
                  </a:cubicBezTo>
                  <a:cubicBezTo>
                    <a:pt x="534" y="1035"/>
                    <a:pt x="1401" y="1268"/>
                    <a:pt x="1935" y="1669"/>
                  </a:cubicBezTo>
                  <a:cubicBezTo>
                    <a:pt x="2669" y="2269"/>
                    <a:pt x="3436" y="2769"/>
                    <a:pt x="4270" y="3236"/>
                  </a:cubicBezTo>
                  <a:cubicBezTo>
                    <a:pt x="4326" y="3270"/>
                    <a:pt x="4383" y="3285"/>
                    <a:pt x="4438" y="3285"/>
                  </a:cubicBezTo>
                  <a:cubicBezTo>
                    <a:pt x="4708" y="3285"/>
                    <a:pt x="4920" y="2925"/>
                    <a:pt x="4670" y="2703"/>
                  </a:cubicBezTo>
                  <a:cubicBezTo>
                    <a:pt x="4037" y="2002"/>
                    <a:pt x="3236" y="1468"/>
                    <a:pt x="2402" y="1068"/>
                  </a:cubicBezTo>
                  <a:cubicBezTo>
                    <a:pt x="1768" y="801"/>
                    <a:pt x="1101" y="34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25;p61"/>
            <p:cNvSpPr/>
            <p:nvPr/>
          </p:nvSpPr>
          <p:spPr>
            <a:xfrm>
              <a:off x="2647713" y="2509355"/>
              <a:ext cx="97933" cy="47085"/>
            </a:xfrm>
            <a:custGeom>
              <a:avLst/>
              <a:gdLst/>
              <a:ahLst/>
              <a:cxnLst/>
              <a:rect l="l" t="t" r="r" b="b"/>
              <a:pathLst>
                <a:path w="5102" h="2453" extrusionOk="0">
                  <a:moveTo>
                    <a:pt x="415" y="0"/>
                  </a:moveTo>
                  <a:cubicBezTo>
                    <a:pt x="166" y="0"/>
                    <a:pt x="0" y="92"/>
                    <a:pt x="31" y="351"/>
                  </a:cubicBezTo>
                  <a:cubicBezTo>
                    <a:pt x="65" y="752"/>
                    <a:pt x="1266" y="1019"/>
                    <a:pt x="1666" y="1185"/>
                  </a:cubicBezTo>
                  <a:cubicBezTo>
                    <a:pt x="2233" y="1452"/>
                    <a:pt x="2800" y="1752"/>
                    <a:pt x="3400" y="2019"/>
                  </a:cubicBezTo>
                  <a:cubicBezTo>
                    <a:pt x="3767" y="2253"/>
                    <a:pt x="4234" y="2420"/>
                    <a:pt x="4701" y="2453"/>
                  </a:cubicBezTo>
                  <a:cubicBezTo>
                    <a:pt x="4902" y="2453"/>
                    <a:pt x="5102" y="2153"/>
                    <a:pt x="4902" y="1986"/>
                  </a:cubicBezTo>
                  <a:lnTo>
                    <a:pt x="4902" y="1986"/>
                  </a:lnTo>
                  <a:lnTo>
                    <a:pt x="4902" y="2019"/>
                  </a:lnTo>
                  <a:cubicBezTo>
                    <a:pt x="4101" y="1352"/>
                    <a:pt x="2967" y="952"/>
                    <a:pt x="2066" y="518"/>
                  </a:cubicBezTo>
                  <a:cubicBezTo>
                    <a:pt x="1928" y="449"/>
                    <a:pt x="967" y="0"/>
                    <a:pt x="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26;p61"/>
            <p:cNvSpPr/>
            <p:nvPr/>
          </p:nvSpPr>
          <p:spPr>
            <a:xfrm>
              <a:off x="2695391" y="2313480"/>
              <a:ext cx="67816" cy="98509"/>
            </a:xfrm>
            <a:custGeom>
              <a:avLst/>
              <a:gdLst/>
              <a:ahLst/>
              <a:cxnLst/>
              <a:rect l="l" t="t" r="r" b="b"/>
              <a:pathLst>
                <a:path w="3533" h="5132" extrusionOk="0">
                  <a:moveTo>
                    <a:pt x="3208" y="1"/>
                  </a:moveTo>
                  <a:cubicBezTo>
                    <a:pt x="3142" y="1"/>
                    <a:pt x="3075" y="25"/>
                    <a:pt x="3018" y="82"/>
                  </a:cubicBezTo>
                  <a:cubicBezTo>
                    <a:pt x="1817" y="1450"/>
                    <a:pt x="850" y="3018"/>
                    <a:pt x="116" y="4686"/>
                  </a:cubicBezTo>
                  <a:cubicBezTo>
                    <a:pt x="1" y="4916"/>
                    <a:pt x="204" y="5131"/>
                    <a:pt x="385" y="5131"/>
                  </a:cubicBezTo>
                  <a:cubicBezTo>
                    <a:pt x="466" y="5131"/>
                    <a:pt x="542" y="5089"/>
                    <a:pt x="583" y="4986"/>
                  </a:cubicBezTo>
                  <a:cubicBezTo>
                    <a:pt x="1383" y="3318"/>
                    <a:pt x="2951" y="2117"/>
                    <a:pt x="3485" y="349"/>
                  </a:cubicBezTo>
                  <a:cubicBezTo>
                    <a:pt x="3533" y="158"/>
                    <a:pt x="3375" y="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27;p61"/>
            <p:cNvSpPr/>
            <p:nvPr/>
          </p:nvSpPr>
          <p:spPr>
            <a:xfrm>
              <a:off x="2718539" y="2375285"/>
              <a:ext cx="67163" cy="101138"/>
            </a:xfrm>
            <a:custGeom>
              <a:avLst/>
              <a:gdLst/>
              <a:ahLst/>
              <a:cxnLst/>
              <a:rect l="l" t="t" r="r" b="b"/>
              <a:pathLst>
                <a:path w="3499" h="5269" extrusionOk="0">
                  <a:moveTo>
                    <a:pt x="3300" y="1"/>
                  </a:moveTo>
                  <a:cubicBezTo>
                    <a:pt x="3271" y="1"/>
                    <a:pt x="3241" y="10"/>
                    <a:pt x="3213" y="31"/>
                  </a:cubicBezTo>
                  <a:cubicBezTo>
                    <a:pt x="2546" y="598"/>
                    <a:pt x="1979" y="1265"/>
                    <a:pt x="1512" y="2033"/>
                  </a:cubicBezTo>
                  <a:cubicBezTo>
                    <a:pt x="911" y="2900"/>
                    <a:pt x="244" y="3901"/>
                    <a:pt x="44" y="4935"/>
                  </a:cubicBezTo>
                  <a:cubicBezTo>
                    <a:pt x="1" y="5130"/>
                    <a:pt x="155" y="5269"/>
                    <a:pt x="313" y="5269"/>
                  </a:cubicBezTo>
                  <a:cubicBezTo>
                    <a:pt x="399" y="5269"/>
                    <a:pt x="486" y="5228"/>
                    <a:pt x="544" y="5135"/>
                  </a:cubicBezTo>
                  <a:cubicBezTo>
                    <a:pt x="1011" y="4301"/>
                    <a:pt x="1412" y="3467"/>
                    <a:pt x="1945" y="2666"/>
                  </a:cubicBezTo>
                  <a:cubicBezTo>
                    <a:pt x="2512" y="1832"/>
                    <a:pt x="3180" y="1132"/>
                    <a:pt x="3446" y="231"/>
                  </a:cubicBezTo>
                  <a:cubicBezTo>
                    <a:pt x="3499" y="126"/>
                    <a:pt x="3407" y="1"/>
                    <a:pt x="3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28;p61"/>
            <p:cNvSpPr/>
            <p:nvPr/>
          </p:nvSpPr>
          <p:spPr>
            <a:xfrm>
              <a:off x="2745488" y="2459739"/>
              <a:ext cx="53938" cy="91061"/>
            </a:xfrm>
            <a:custGeom>
              <a:avLst/>
              <a:gdLst/>
              <a:ahLst/>
              <a:cxnLst/>
              <a:rect l="l" t="t" r="r" b="b"/>
              <a:pathLst>
                <a:path w="2810" h="4744" extrusionOk="0">
                  <a:moveTo>
                    <a:pt x="2710" y="1"/>
                  </a:moveTo>
                  <a:cubicBezTo>
                    <a:pt x="2109" y="435"/>
                    <a:pt x="1742" y="1168"/>
                    <a:pt x="1309" y="1736"/>
                  </a:cubicBezTo>
                  <a:cubicBezTo>
                    <a:pt x="675" y="2503"/>
                    <a:pt x="241" y="3403"/>
                    <a:pt x="41" y="4371"/>
                  </a:cubicBezTo>
                  <a:cubicBezTo>
                    <a:pt x="0" y="4594"/>
                    <a:pt x="182" y="4743"/>
                    <a:pt x="361" y="4743"/>
                  </a:cubicBezTo>
                  <a:cubicBezTo>
                    <a:pt x="476" y="4743"/>
                    <a:pt x="589" y="4681"/>
                    <a:pt x="641" y="4538"/>
                  </a:cubicBezTo>
                  <a:cubicBezTo>
                    <a:pt x="942" y="3637"/>
                    <a:pt x="1342" y="2836"/>
                    <a:pt x="1842" y="2069"/>
                  </a:cubicBezTo>
                  <a:cubicBezTo>
                    <a:pt x="2209" y="1469"/>
                    <a:pt x="2810" y="768"/>
                    <a:pt x="2743" y="34"/>
                  </a:cubicBezTo>
                  <a:cubicBezTo>
                    <a:pt x="2743" y="34"/>
                    <a:pt x="2710" y="1"/>
                    <a:pt x="2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3343">
            <a:off x="4604435" y="700598"/>
            <a:ext cx="2699001" cy="3156857"/>
          </a:xfrm>
          <a:prstGeom prst="rect">
            <a:avLst/>
          </a:prstGeom>
          <a:noFill/>
          <a:ln>
            <a:noFill/>
          </a:ln>
          <a:effectLst>
            <a:outerShdw blurRad="100013" dist="47625" dir="1800000" algn="bl" rotWithShape="0">
              <a:srgbClr val="000000">
                <a:alpha val="44000"/>
              </a:srgbClr>
            </a:outerShdw>
          </a:effectLst>
        </p:spPr>
      </p:pic>
      <p:pic>
        <p:nvPicPr>
          <p:cNvPr id="118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3343">
            <a:off x="1752994" y="719047"/>
            <a:ext cx="2699001" cy="3132831"/>
          </a:xfrm>
          <a:prstGeom prst="rect">
            <a:avLst/>
          </a:prstGeom>
          <a:noFill/>
          <a:ln>
            <a:noFill/>
          </a:ln>
          <a:effectLst>
            <a:outerShdw blurRad="100013" dist="47625" dir="1800000" algn="bl" rotWithShape="0">
              <a:srgbClr val="000000">
                <a:alpha val="44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70092" y="1759253"/>
            <a:ext cx="160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تنوع النبات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81250" y="1716093"/>
            <a:ext cx="139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دلالة تنوع النبات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12270" y="2295515"/>
            <a:ext cx="1110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b="1" dirty="0" smtClean="0"/>
              <a:t>تنوع النبات يثبت أبرز جوانب عظمة الله تعالى </a:t>
            </a:r>
            <a:endParaRPr lang="en-US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2313238" y="2290702"/>
            <a:ext cx="1299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b="1" dirty="0" smtClean="0"/>
              <a:t>دلالة على إبداع وعظمة وقدرة الخالق جل وعلا </a:t>
            </a:r>
            <a:endParaRPr lang="en-US" b="1" dirty="0"/>
          </a:p>
        </p:txBody>
      </p:sp>
      <p:pic>
        <p:nvPicPr>
          <p:cNvPr id="120" name="Google Shape;3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983" y="2012313"/>
            <a:ext cx="1301192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3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6358" y="2002642"/>
            <a:ext cx="1301192" cy="4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1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4866159" y="4853550"/>
            <a:ext cx="2554608" cy="1087918"/>
            <a:chOff x="952254" y="1032600"/>
            <a:chExt cx="1038565" cy="1468206"/>
          </a:xfrm>
        </p:grpSpPr>
        <p:sp>
          <p:nvSpPr>
            <p:cNvPr id="41" name="Google Shape;2495;p61"/>
            <p:cNvSpPr/>
            <p:nvPr/>
          </p:nvSpPr>
          <p:spPr>
            <a:xfrm>
              <a:off x="952254" y="1032600"/>
              <a:ext cx="1038565" cy="1468206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676" r="5727" b="34611"/>
          <a:stretch/>
        </p:blipFill>
        <p:spPr>
          <a:xfrm>
            <a:off x="1531006" y="587829"/>
            <a:ext cx="6004480" cy="2522628"/>
          </a:xfrm>
          <a:prstGeom prst="rect">
            <a:avLst/>
          </a:prstGeom>
        </p:spPr>
      </p:pic>
      <p:pic>
        <p:nvPicPr>
          <p:cNvPr id="63" name="Picture 8" descr="ومن ناحية رسم الكرتون التفكير السؤال الصبي, الصبي المرسومة, كرتون, مرسومة  باليد PNG وملف PSD للتحميل مجانا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 b="11533"/>
          <a:stretch/>
        </p:blipFill>
        <p:spPr bwMode="auto">
          <a:xfrm>
            <a:off x="854256" y="2196011"/>
            <a:ext cx="1337102" cy="21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2545;p61"/>
          <p:cNvSpPr/>
          <p:nvPr/>
        </p:nvSpPr>
        <p:spPr>
          <a:xfrm rot="11892071">
            <a:off x="5496930" y="1411753"/>
            <a:ext cx="330922" cy="445746"/>
          </a:xfrm>
          <a:custGeom>
            <a:avLst/>
            <a:gdLst/>
            <a:ahLst/>
            <a:cxnLst/>
            <a:rect l="l" t="t" r="r" b="b"/>
            <a:pathLst>
              <a:path w="17240" h="23222" extrusionOk="0">
                <a:moveTo>
                  <a:pt x="1668" y="0"/>
                </a:moveTo>
                <a:cubicBezTo>
                  <a:pt x="793" y="0"/>
                  <a:pt x="1" y="694"/>
                  <a:pt x="294" y="1706"/>
                </a:cubicBezTo>
                <a:cubicBezTo>
                  <a:pt x="761" y="3341"/>
                  <a:pt x="1461" y="4942"/>
                  <a:pt x="1962" y="6576"/>
                </a:cubicBezTo>
                <a:cubicBezTo>
                  <a:pt x="2462" y="8211"/>
                  <a:pt x="2095" y="10045"/>
                  <a:pt x="2796" y="11580"/>
                </a:cubicBezTo>
                <a:cubicBezTo>
                  <a:pt x="2872" y="11713"/>
                  <a:pt x="3013" y="11792"/>
                  <a:pt x="3157" y="11792"/>
                </a:cubicBezTo>
                <a:cubicBezTo>
                  <a:pt x="3266" y="11792"/>
                  <a:pt x="3377" y="11747"/>
                  <a:pt x="3463" y="11646"/>
                </a:cubicBezTo>
                <a:cubicBezTo>
                  <a:pt x="4864" y="10379"/>
                  <a:pt x="4564" y="7744"/>
                  <a:pt x="4030" y="5275"/>
                </a:cubicBezTo>
                <a:lnTo>
                  <a:pt x="4030" y="5275"/>
                </a:lnTo>
                <a:cubicBezTo>
                  <a:pt x="4630" y="5909"/>
                  <a:pt x="5264" y="6476"/>
                  <a:pt x="5931" y="7043"/>
                </a:cubicBezTo>
                <a:cubicBezTo>
                  <a:pt x="7532" y="8511"/>
                  <a:pt x="9033" y="10145"/>
                  <a:pt x="10401" y="11847"/>
                </a:cubicBezTo>
                <a:cubicBezTo>
                  <a:pt x="11869" y="13615"/>
                  <a:pt x="13036" y="15583"/>
                  <a:pt x="13904" y="17717"/>
                </a:cubicBezTo>
                <a:cubicBezTo>
                  <a:pt x="14237" y="18651"/>
                  <a:pt x="14504" y="19619"/>
                  <a:pt x="14671" y="20620"/>
                </a:cubicBezTo>
                <a:cubicBezTo>
                  <a:pt x="14871" y="21654"/>
                  <a:pt x="14637" y="22421"/>
                  <a:pt x="15438" y="23121"/>
                </a:cubicBezTo>
                <a:cubicBezTo>
                  <a:pt x="15505" y="23188"/>
                  <a:pt x="15588" y="23221"/>
                  <a:pt x="15671" y="23221"/>
                </a:cubicBezTo>
                <a:cubicBezTo>
                  <a:pt x="15755" y="23221"/>
                  <a:pt x="15838" y="23188"/>
                  <a:pt x="15905" y="23121"/>
                </a:cubicBezTo>
                <a:cubicBezTo>
                  <a:pt x="17239" y="22021"/>
                  <a:pt x="16505" y="19185"/>
                  <a:pt x="16272" y="17651"/>
                </a:cubicBezTo>
                <a:cubicBezTo>
                  <a:pt x="15838" y="15216"/>
                  <a:pt x="14938" y="12914"/>
                  <a:pt x="13570" y="10879"/>
                </a:cubicBezTo>
                <a:cubicBezTo>
                  <a:pt x="12102" y="8811"/>
                  <a:pt x="10434" y="6910"/>
                  <a:pt x="8533" y="5275"/>
                </a:cubicBezTo>
                <a:cubicBezTo>
                  <a:pt x="8166" y="4942"/>
                  <a:pt x="7766" y="4608"/>
                  <a:pt x="7399" y="4308"/>
                </a:cubicBezTo>
                <a:lnTo>
                  <a:pt x="7399" y="4308"/>
                </a:lnTo>
                <a:cubicBezTo>
                  <a:pt x="8400" y="4475"/>
                  <a:pt x="9434" y="4575"/>
                  <a:pt x="10434" y="4708"/>
                </a:cubicBezTo>
                <a:cubicBezTo>
                  <a:pt x="10602" y="4733"/>
                  <a:pt x="10747" y="4744"/>
                  <a:pt x="10876" y="4744"/>
                </a:cubicBezTo>
                <a:cubicBezTo>
                  <a:pt x="11624" y="4744"/>
                  <a:pt x="11830" y="4358"/>
                  <a:pt x="12569" y="3874"/>
                </a:cubicBezTo>
                <a:cubicBezTo>
                  <a:pt x="12669" y="3808"/>
                  <a:pt x="12703" y="3641"/>
                  <a:pt x="12603" y="3541"/>
                </a:cubicBezTo>
                <a:cubicBezTo>
                  <a:pt x="12236" y="3107"/>
                  <a:pt x="12102" y="2473"/>
                  <a:pt x="11435" y="2340"/>
                </a:cubicBezTo>
                <a:cubicBezTo>
                  <a:pt x="10534" y="2106"/>
                  <a:pt x="9634" y="1973"/>
                  <a:pt x="8700" y="1839"/>
                </a:cubicBezTo>
                <a:cubicBezTo>
                  <a:pt x="6498" y="1573"/>
                  <a:pt x="4363" y="1006"/>
                  <a:pt x="2329" y="138"/>
                </a:cubicBezTo>
                <a:cubicBezTo>
                  <a:pt x="2114" y="44"/>
                  <a:pt x="1888" y="0"/>
                  <a:pt x="16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2545;p61"/>
          <p:cNvSpPr/>
          <p:nvPr/>
        </p:nvSpPr>
        <p:spPr>
          <a:xfrm>
            <a:off x="6963680" y="2435692"/>
            <a:ext cx="330922" cy="445746"/>
          </a:xfrm>
          <a:custGeom>
            <a:avLst/>
            <a:gdLst/>
            <a:ahLst/>
            <a:cxnLst/>
            <a:rect l="l" t="t" r="r" b="b"/>
            <a:pathLst>
              <a:path w="17240" h="23222" extrusionOk="0">
                <a:moveTo>
                  <a:pt x="1668" y="0"/>
                </a:moveTo>
                <a:cubicBezTo>
                  <a:pt x="793" y="0"/>
                  <a:pt x="1" y="694"/>
                  <a:pt x="294" y="1706"/>
                </a:cubicBezTo>
                <a:cubicBezTo>
                  <a:pt x="761" y="3341"/>
                  <a:pt x="1461" y="4942"/>
                  <a:pt x="1962" y="6576"/>
                </a:cubicBezTo>
                <a:cubicBezTo>
                  <a:pt x="2462" y="8211"/>
                  <a:pt x="2095" y="10045"/>
                  <a:pt x="2796" y="11580"/>
                </a:cubicBezTo>
                <a:cubicBezTo>
                  <a:pt x="2872" y="11713"/>
                  <a:pt x="3013" y="11792"/>
                  <a:pt x="3157" y="11792"/>
                </a:cubicBezTo>
                <a:cubicBezTo>
                  <a:pt x="3266" y="11792"/>
                  <a:pt x="3377" y="11747"/>
                  <a:pt x="3463" y="11646"/>
                </a:cubicBezTo>
                <a:cubicBezTo>
                  <a:pt x="4864" y="10379"/>
                  <a:pt x="4564" y="7744"/>
                  <a:pt x="4030" y="5275"/>
                </a:cubicBezTo>
                <a:lnTo>
                  <a:pt x="4030" y="5275"/>
                </a:lnTo>
                <a:cubicBezTo>
                  <a:pt x="4630" y="5909"/>
                  <a:pt x="5264" y="6476"/>
                  <a:pt x="5931" y="7043"/>
                </a:cubicBezTo>
                <a:cubicBezTo>
                  <a:pt x="7532" y="8511"/>
                  <a:pt x="9033" y="10145"/>
                  <a:pt x="10401" y="11847"/>
                </a:cubicBezTo>
                <a:cubicBezTo>
                  <a:pt x="11869" y="13615"/>
                  <a:pt x="13036" y="15583"/>
                  <a:pt x="13904" y="17717"/>
                </a:cubicBezTo>
                <a:cubicBezTo>
                  <a:pt x="14237" y="18651"/>
                  <a:pt x="14504" y="19619"/>
                  <a:pt x="14671" y="20620"/>
                </a:cubicBezTo>
                <a:cubicBezTo>
                  <a:pt x="14871" y="21654"/>
                  <a:pt x="14637" y="22421"/>
                  <a:pt x="15438" y="23121"/>
                </a:cubicBezTo>
                <a:cubicBezTo>
                  <a:pt x="15505" y="23188"/>
                  <a:pt x="15588" y="23221"/>
                  <a:pt x="15671" y="23221"/>
                </a:cubicBezTo>
                <a:cubicBezTo>
                  <a:pt x="15755" y="23221"/>
                  <a:pt x="15838" y="23188"/>
                  <a:pt x="15905" y="23121"/>
                </a:cubicBezTo>
                <a:cubicBezTo>
                  <a:pt x="17239" y="22021"/>
                  <a:pt x="16505" y="19185"/>
                  <a:pt x="16272" y="17651"/>
                </a:cubicBezTo>
                <a:cubicBezTo>
                  <a:pt x="15838" y="15216"/>
                  <a:pt x="14938" y="12914"/>
                  <a:pt x="13570" y="10879"/>
                </a:cubicBezTo>
                <a:cubicBezTo>
                  <a:pt x="12102" y="8811"/>
                  <a:pt x="10434" y="6910"/>
                  <a:pt x="8533" y="5275"/>
                </a:cubicBezTo>
                <a:cubicBezTo>
                  <a:pt x="8166" y="4942"/>
                  <a:pt x="7766" y="4608"/>
                  <a:pt x="7399" y="4308"/>
                </a:cubicBezTo>
                <a:lnTo>
                  <a:pt x="7399" y="4308"/>
                </a:lnTo>
                <a:cubicBezTo>
                  <a:pt x="8400" y="4475"/>
                  <a:pt x="9434" y="4575"/>
                  <a:pt x="10434" y="4708"/>
                </a:cubicBezTo>
                <a:cubicBezTo>
                  <a:pt x="10602" y="4733"/>
                  <a:pt x="10747" y="4744"/>
                  <a:pt x="10876" y="4744"/>
                </a:cubicBezTo>
                <a:cubicBezTo>
                  <a:pt x="11624" y="4744"/>
                  <a:pt x="11830" y="4358"/>
                  <a:pt x="12569" y="3874"/>
                </a:cubicBezTo>
                <a:cubicBezTo>
                  <a:pt x="12669" y="3808"/>
                  <a:pt x="12703" y="3641"/>
                  <a:pt x="12603" y="3541"/>
                </a:cubicBezTo>
                <a:cubicBezTo>
                  <a:pt x="12236" y="3107"/>
                  <a:pt x="12102" y="2473"/>
                  <a:pt x="11435" y="2340"/>
                </a:cubicBezTo>
                <a:cubicBezTo>
                  <a:pt x="10534" y="2106"/>
                  <a:pt x="9634" y="1973"/>
                  <a:pt x="8700" y="1839"/>
                </a:cubicBezTo>
                <a:cubicBezTo>
                  <a:pt x="6498" y="1573"/>
                  <a:pt x="4363" y="1006"/>
                  <a:pt x="2329" y="138"/>
                </a:cubicBezTo>
                <a:cubicBezTo>
                  <a:pt x="2114" y="44"/>
                  <a:pt x="1888" y="0"/>
                  <a:pt x="16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2546;p61"/>
          <p:cNvSpPr/>
          <p:nvPr/>
        </p:nvSpPr>
        <p:spPr>
          <a:xfrm>
            <a:off x="2297695" y="1329876"/>
            <a:ext cx="302187" cy="433327"/>
          </a:xfrm>
          <a:custGeom>
            <a:avLst/>
            <a:gdLst/>
            <a:ahLst/>
            <a:cxnLst/>
            <a:rect l="l" t="t" r="r" b="b"/>
            <a:pathLst>
              <a:path w="15743" h="22575" extrusionOk="0">
                <a:moveTo>
                  <a:pt x="14209" y="0"/>
                </a:moveTo>
                <a:cubicBezTo>
                  <a:pt x="14103" y="0"/>
                  <a:pt x="13990" y="16"/>
                  <a:pt x="13873" y="50"/>
                </a:cubicBezTo>
                <a:cubicBezTo>
                  <a:pt x="9804" y="1251"/>
                  <a:pt x="7936" y="6188"/>
                  <a:pt x="6835" y="9857"/>
                </a:cubicBezTo>
                <a:cubicBezTo>
                  <a:pt x="6435" y="11291"/>
                  <a:pt x="5300" y="14260"/>
                  <a:pt x="5100" y="16762"/>
                </a:cubicBezTo>
                <a:cubicBezTo>
                  <a:pt x="4366" y="15828"/>
                  <a:pt x="3466" y="15061"/>
                  <a:pt x="2498" y="14394"/>
                </a:cubicBezTo>
                <a:cubicBezTo>
                  <a:pt x="2225" y="14218"/>
                  <a:pt x="1959" y="14141"/>
                  <a:pt x="1712" y="14141"/>
                </a:cubicBezTo>
                <a:cubicBezTo>
                  <a:pt x="694" y="14141"/>
                  <a:pt x="1" y="15442"/>
                  <a:pt x="430" y="16462"/>
                </a:cubicBezTo>
                <a:cubicBezTo>
                  <a:pt x="1398" y="18697"/>
                  <a:pt x="3733" y="20431"/>
                  <a:pt x="5434" y="22099"/>
                </a:cubicBezTo>
                <a:cubicBezTo>
                  <a:pt x="5751" y="22416"/>
                  <a:pt x="6159" y="22575"/>
                  <a:pt x="6568" y="22575"/>
                </a:cubicBezTo>
                <a:cubicBezTo>
                  <a:pt x="6977" y="22575"/>
                  <a:pt x="7385" y="22416"/>
                  <a:pt x="7702" y="22099"/>
                </a:cubicBezTo>
                <a:cubicBezTo>
                  <a:pt x="9036" y="20998"/>
                  <a:pt x="10371" y="19964"/>
                  <a:pt x="11805" y="18997"/>
                </a:cubicBezTo>
                <a:cubicBezTo>
                  <a:pt x="12806" y="18263"/>
                  <a:pt x="13973" y="17629"/>
                  <a:pt x="14140" y="16295"/>
                </a:cubicBezTo>
                <a:cubicBezTo>
                  <a:pt x="14140" y="15961"/>
                  <a:pt x="13907" y="15661"/>
                  <a:pt x="13573" y="15561"/>
                </a:cubicBezTo>
                <a:cubicBezTo>
                  <a:pt x="13356" y="15483"/>
                  <a:pt x="13135" y="15449"/>
                  <a:pt x="12912" y="15449"/>
                </a:cubicBezTo>
                <a:cubicBezTo>
                  <a:pt x="11804" y="15449"/>
                  <a:pt x="10665" y="16301"/>
                  <a:pt x="9804" y="16829"/>
                </a:cubicBezTo>
                <a:cubicBezTo>
                  <a:pt x="9303" y="17096"/>
                  <a:pt x="8870" y="17396"/>
                  <a:pt x="8403" y="17663"/>
                </a:cubicBezTo>
                <a:lnTo>
                  <a:pt x="8403" y="17629"/>
                </a:lnTo>
                <a:cubicBezTo>
                  <a:pt x="8336" y="15628"/>
                  <a:pt x="8503" y="13626"/>
                  <a:pt x="8870" y="11692"/>
                </a:cubicBezTo>
                <a:cubicBezTo>
                  <a:pt x="9537" y="8256"/>
                  <a:pt x="11638" y="3853"/>
                  <a:pt x="14774" y="2085"/>
                </a:cubicBezTo>
                <a:cubicBezTo>
                  <a:pt x="15743" y="1510"/>
                  <a:pt x="15255" y="0"/>
                  <a:pt x="142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2546;p61"/>
          <p:cNvSpPr/>
          <p:nvPr/>
        </p:nvSpPr>
        <p:spPr>
          <a:xfrm rot="10391314">
            <a:off x="3669296" y="2476217"/>
            <a:ext cx="302187" cy="433327"/>
          </a:xfrm>
          <a:custGeom>
            <a:avLst/>
            <a:gdLst/>
            <a:ahLst/>
            <a:cxnLst/>
            <a:rect l="l" t="t" r="r" b="b"/>
            <a:pathLst>
              <a:path w="15743" h="22575" extrusionOk="0">
                <a:moveTo>
                  <a:pt x="14209" y="0"/>
                </a:moveTo>
                <a:cubicBezTo>
                  <a:pt x="14103" y="0"/>
                  <a:pt x="13990" y="16"/>
                  <a:pt x="13873" y="50"/>
                </a:cubicBezTo>
                <a:cubicBezTo>
                  <a:pt x="9804" y="1251"/>
                  <a:pt x="7936" y="6188"/>
                  <a:pt x="6835" y="9857"/>
                </a:cubicBezTo>
                <a:cubicBezTo>
                  <a:pt x="6435" y="11291"/>
                  <a:pt x="5300" y="14260"/>
                  <a:pt x="5100" y="16762"/>
                </a:cubicBezTo>
                <a:cubicBezTo>
                  <a:pt x="4366" y="15828"/>
                  <a:pt x="3466" y="15061"/>
                  <a:pt x="2498" y="14394"/>
                </a:cubicBezTo>
                <a:cubicBezTo>
                  <a:pt x="2225" y="14218"/>
                  <a:pt x="1959" y="14141"/>
                  <a:pt x="1712" y="14141"/>
                </a:cubicBezTo>
                <a:cubicBezTo>
                  <a:pt x="694" y="14141"/>
                  <a:pt x="1" y="15442"/>
                  <a:pt x="430" y="16462"/>
                </a:cubicBezTo>
                <a:cubicBezTo>
                  <a:pt x="1398" y="18697"/>
                  <a:pt x="3733" y="20431"/>
                  <a:pt x="5434" y="22099"/>
                </a:cubicBezTo>
                <a:cubicBezTo>
                  <a:pt x="5751" y="22416"/>
                  <a:pt x="6159" y="22575"/>
                  <a:pt x="6568" y="22575"/>
                </a:cubicBezTo>
                <a:cubicBezTo>
                  <a:pt x="6977" y="22575"/>
                  <a:pt x="7385" y="22416"/>
                  <a:pt x="7702" y="22099"/>
                </a:cubicBezTo>
                <a:cubicBezTo>
                  <a:pt x="9036" y="20998"/>
                  <a:pt x="10371" y="19964"/>
                  <a:pt x="11805" y="18997"/>
                </a:cubicBezTo>
                <a:cubicBezTo>
                  <a:pt x="12806" y="18263"/>
                  <a:pt x="13973" y="17629"/>
                  <a:pt x="14140" y="16295"/>
                </a:cubicBezTo>
                <a:cubicBezTo>
                  <a:pt x="14140" y="15961"/>
                  <a:pt x="13907" y="15661"/>
                  <a:pt x="13573" y="15561"/>
                </a:cubicBezTo>
                <a:cubicBezTo>
                  <a:pt x="13356" y="15483"/>
                  <a:pt x="13135" y="15449"/>
                  <a:pt x="12912" y="15449"/>
                </a:cubicBezTo>
                <a:cubicBezTo>
                  <a:pt x="11804" y="15449"/>
                  <a:pt x="10665" y="16301"/>
                  <a:pt x="9804" y="16829"/>
                </a:cubicBezTo>
                <a:cubicBezTo>
                  <a:pt x="9303" y="17096"/>
                  <a:pt x="8870" y="17396"/>
                  <a:pt x="8403" y="17663"/>
                </a:cubicBezTo>
                <a:lnTo>
                  <a:pt x="8403" y="17629"/>
                </a:lnTo>
                <a:cubicBezTo>
                  <a:pt x="8336" y="15628"/>
                  <a:pt x="8503" y="13626"/>
                  <a:pt x="8870" y="11692"/>
                </a:cubicBezTo>
                <a:cubicBezTo>
                  <a:pt x="9537" y="8256"/>
                  <a:pt x="11638" y="3853"/>
                  <a:pt x="14774" y="2085"/>
                </a:cubicBezTo>
                <a:cubicBezTo>
                  <a:pt x="15743" y="1510"/>
                  <a:pt x="15255" y="0"/>
                  <a:pt x="142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93" y="979171"/>
            <a:ext cx="1564391" cy="517932"/>
          </a:xfrm>
          <a:prstGeom prst="rect">
            <a:avLst/>
          </a:prstGeom>
        </p:spPr>
      </p:pic>
      <p:pic>
        <p:nvPicPr>
          <p:cNvPr id="3" name="j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0729" y="2459826"/>
            <a:ext cx="518619" cy="518619"/>
          </a:xfrm>
          <a:prstGeom prst="rect">
            <a:avLst/>
          </a:prstGeom>
        </p:spPr>
      </p:pic>
      <p:pic>
        <p:nvPicPr>
          <p:cNvPr id="2052" name="Picture 4" descr="Vector Illustration Cartoon Characters Children Boys and Girls Harvest Ripe  Fruits Autumn Orchard Garden from Plum, Pear Stock Vector - Illustration of  plum, garden: 972197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01" y="3089512"/>
            <a:ext cx="4044425" cy="15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7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40"/>
          <p:cNvGrpSpPr/>
          <p:nvPr/>
        </p:nvGrpSpPr>
        <p:grpSpPr>
          <a:xfrm>
            <a:off x="-1251352" y="-236922"/>
            <a:ext cx="3393304" cy="1796989"/>
            <a:chOff x="-1085827" y="927365"/>
            <a:chExt cx="3393304" cy="1796989"/>
          </a:xfrm>
        </p:grpSpPr>
        <p:sp>
          <p:nvSpPr>
            <p:cNvPr id="988" name="Google Shape;988;p4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40"/>
          <p:cNvGrpSpPr/>
          <p:nvPr/>
        </p:nvGrpSpPr>
        <p:grpSpPr>
          <a:xfrm>
            <a:off x="7350497" y="4286679"/>
            <a:ext cx="3081549" cy="1994761"/>
            <a:chOff x="3476322" y="3871854"/>
            <a:chExt cx="3081549" cy="1994761"/>
          </a:xfrm>
        </p:grpSpPr>
        <p:sp>
          <p:nvSpPr>
            <p:cNvPr id="1003" name="Google Shape;1003;p4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40"/>
          <p:cNvGrpSpPr/>
          <p:nvPr/>
        </p:nvGrpSpPr>
        <p:grpSpPr>
          <a:xfrm rot="2213250">
            <a:off x="-40201" y="4122939"/>
            <a:ext cx="1748535" cy="1517775"/>
            <a:chOff x="972034" y="4038077"/>
            <a:chExt cx="1579697" cy="1371393"/>
          </a:xfrm>
        </p:grpSpPr>
        <p:sp>
          <p:nvSpPr>
            <p:cNvPr id="1023" name="Google Shape;1023;p4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5" name="Google Shape;1025;p4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1026" name="Google Shape;1026;p4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0" name="Google Shape;1030;p40"/>
          <p:cNvGrpSpPr/>
          <p:nvPr/>
        </p:nvGrpSpPr>
        <p:grpSpPr>
          <a:xfrm rot="4785860">
            <a:off x="6638382" y="1500486"/>
            <a:ext cx="3774581" cy="1979859"/>
            <a:chOff x="6797960" y="203729"/>
            <a:chExt cx="3774524" cy="1979829"/>
          </a:xfrm>
        </p:grpSpPr>
        <p:sp>
          <p:nvSpPr>
            <p:cNvPr id="1031" name="Google Shape;1031;p4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99314" y="1721927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التشابه</a:t>
            </a:r>
            <a:endParaRPr 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72676" y="1721927"/>
            <a:ext cx="163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OM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الاختلاف</a:t>
            </a:r>
            <a:endParaRPr 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4" name="Google Shape;3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146" y="2075688"/>
            <a:ext cx="1301192" cy="18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3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403" y="2086626"/>
            <a:ext cx="1301192" cy="18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2" descr="الرئيس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35" y="1884588"/>
            <a:ext cx="1153680" cy="30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7504" y="2551460"/>
            <a:ext cx="157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تسقى بماء واحد.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06787" y="2934433"/>
            <a:ext cx="167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تنبت في أرض متجاورة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40642" y="2550072"/>
            <a:ext cx="177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الطعم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9104" y="2946808"/>
            <a:ext cx="819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الشكل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29108" y="3264225"/>
            <a:ext cx="2498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اللون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89104" y="3670601"/>
            <a:ext cx="109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b="1" dirty="0" smtClean="0"/>
              <a:t>الرائحة</a:t>
            </a:r>
            <a:endParaRPr lang="en-US" b="1" dirty="0"/>
          </a:p>
        </p:txBody>
      </p:sp>
      <p:pic>
        <p:nvPicPr>
          <p:cNvPr id="4100" name="Picture 4" descr="Rural Landscape Fruit Garden Watermelon Field Stock Vector (Royalty Free)  26805196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46" b="8595"/>
          <a:stretch/>
        </p:blipFill>
        <p:spPr bwMode="auto">
          <a:xfrm>
            <a:off x="2944936" y="12816"/>
            <a:ext cx="2732511" cy="157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1"/>
          <p:cNvGrpSpPr/>
          <p:nvPr/>
        </p:nvGrpSpPr>
        <p:grpSpPr>
          <a:xfrm rot="6355166">
            <a:off x="7159529" y="3607859"/>
            <a:ext cx="3081715" cy="1994868"/>
            <a:chOff x="3476322" y="3871854"/>
            <a:chExt cx="3081549" cy="1994761"/>
          </a:xfrm>
        </p:grpSpPr>
        <p:sp>
          <p:nvSpPr>
            <p:cNvPr id="285" name="Google Shape;285;p31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1"/>
          <p:cNvGrpSpPr/>
          <p:nvPr/>
        </p:nvGrpSpPr>
        <p:grpSpPr>
          <a:xfrm rot="2700000">
            <a:off x="-162919" y="4273557"/>
            <a:ext cx="1748575" cy="1517807"/>
            <a:chOff x="972034" y="4038077"/>
            <a:chExt cx="1579697" cy="1371393"/>
          </a:xfrm>
        </p:grpSpPr>
        <p:sp>
          <p:nvSpPr>
            <p:cNvPr id="305" name="Google Shape;305;p31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2" name="Google Shape;312;p31"/>
          <p:cNvGrpSpPr/>
          <p:nvPr/>
        </p:nvGrpSpPr>
        <p:grpSpPr>
          <a:xfrm rot="4785860">
            <a:off x="7235207" y="806311"/>
            <a:ext cx="3774581" cy="1979859"/>
            <a:chOff x="6797960" y="203729"/>
            <a:chExt cx="3774524" cy="1979829"/>
          </a:xfrm>
        </p:grpSpPr>
        <p:sp>
          <p:nvSpPr>
            <p:cNvPr id="313" name="Google Shape;313;p31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494;p61"/>
          <p:cNvGrpSpPr/>
          <p:nvPr/>
        </p:nvGrpSpPr>
        <p:grpSpPr>
          <a:xfrm>
            <a:off x="1028055" y="245875"/>
            <a:ext cx="6714874" cy="3784636"/>
            <a:chOff x="950470" y="1069737"/>
            <a:chExt cx="1040349" cy="1367938"/>
          </a:xfrm>
        </p:grpSpPr>
        <p:sp>
          <p:nvSpPr>
            <p:cNvPr id="41" name="Google Shape;2495;p61"/>
            <p:cNvSpPr/>
            <p:nvPr/>
          </p:nvSpPr>
          <p:spPr>
            <a:xfrm>
              <a:off x="950470" y="1069737"/>
              <a:ext cx="1040349" cy="1367938"/>
            </a:xfrm>
            <a:custGeom>
              <a:avLst/>
              <a:gdLst/>
              <a:ahLst/>
              <a:cxnLst/>
              <a:rect l="l" t="t" r="r" b="b"/>
              <a:pathLst>
                <a:path w="54106" h="76489" extrusionOk="0">
                  <a:moveTo>
                    <a:pt x="0" y="1"/>
                  </a:moveTo>
                  <a:lnTo>
                    <a:pt x="0" y="76489"/>
                  </a:lnTo>
                  <a:lnTo>
                    <a:pt x="54106" y="76489"/>
                  </a:lnTo>
                  <a:lnTo>
                    <a:pt x="5410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6;p61"/>
            <p:cNvSpPr/>
            <p:nvPr/>
          </p:nvSpPr>
          <p:spPr>
            <a:xfrm>
              <a:off x="1068505" y="1469849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97;p61"/>
            <p:cNvSpPr/>
            <p:nvPr/>
          </p:nvSpPr>
          <p:spPr>
            <a:xfrm>
              <a:off x="1068505" y="1619772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98;p61"/>
            <p:cNvSpPr/>
            <p:nvPr/>
          </p:nvSpPr>
          <p:spPr>
            <a:xfrm>
              <a:off x="1068505" y="1769696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99;p61"/>
            <p:cNvSpPr/>
            <p:nvPr/>
          </p:nvSpPr>
          <p:spPr>
            <a:xfrm>
              <a:off x="1068505" y="1919620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00;p61"/>
            <p:cNvSpPr/>
            <p:nvPr/>
          </p:nvSpPr>
          <p:spPr>
            <a:xfrm>
              <a:off x="1068505" y="2069544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01;p61"/>
            <p:cNvSpPr/>
            <p:nvPr/>
          </p:nvSpPr>
          <p:spPr>
            <a:xfrm>
              <a:off x="1068505" y="1319925"/>
              <a:ext cx="806061" cy="31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0900" r="5069" b="37631"/>
          <a:stretch/>
        </p:blipFill>
        <p:spPr>
          <a:xfrm>
            <a:off x="1342875" y="411809"/>
            <a:ext cx="6339744" cy="1722732"/>
          </a:xfrm>
          <a:prstGeom prst="rect">
            <a:avLst/>
          </a:prstGeom>
        </p:spPr>
      </p:pic>
      <p:pic>
        <p:nvPicPr>
          <p:cNvPr id="153" name="Picture 6" descr="صورة شخصية للرسوم المتحركة, التفكير, طالب علم, تعلم PNG وملف PSD للتحميل  مجان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9572" r="15665" b="7080"/>
          <a:stretch/>
        </p:blipFill>
        <p:spPr bwMode="auto">
          <a:xfrm>
            <a:off x="1236735" y="2340429"/>
            <a:ext cx="1188512" cy="17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5" name="Google Shape;2640;p61"/>
          <p:cNvGrpSpPr/>
          <p:nvPr/>
        </p:nvGrpSpPr>
        <p:grpSpPr>
          <a:xfrm>
            <a:off x="2316921" y="3125779"/>
            <a:ext cx="5218565" cy="742552"/>
            <a:chOff x="3481935" y="2140100"/>
            <a:chExt cx="996271" cy="380065"/>
          </a:xfrm>
        </p:grpSpPr>
        <p:sp>
          <p:nvSpPr>
            <p:cNvPr id="15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1" name="Google Shape;3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V="1">
            <a:off x="2122715" y="1584138"/>
            <a:ext cx="4683274" cy="10991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extBox 63"/>
          <p:cNvSpPr txBox="1"/>
          <p:nvPr/>
        </p:nvSpPr>
        <p:spPr>
          <a:xfrm>
            <a:off x="1867035" y="1210076"/>
            <a:ext cx="5209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OM" sz="2400" b="1" dirty="0" smtClean="0">
                <a:solidFill>
                  <a:schemeClr val="accent1">
                    <a:lumMod val="75000"/>
                  </a:schemeClr>
                </a:solidFill>
              </a:rPr>
              <a:t>الحث على إعمال العقل من خلال التدبر والتفكر.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Vector illustrations of house plants in pots By ONYX | TheHungryJPEG.co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21" y="2230409"/>
            <a:ext cx="4759329" cy="18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theme/theme1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