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8" r:id="rId2"/>
    <p:sldId id="256" r:id="rId3"/>
    <p:sldId id="257" r:id="rId4"/>
    <p:sldId id="258" r:id="rId5"/>
    <p:sldId id="259" r:id="rId6"/>
    <p:sldId id="29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96" r:id="rId15"/>
    <p:sldId id="267" r:id="rId16"/>
    <p:sldId id="268" r:id="rId17"/>
    <p:sldId id="269" r:id="rId18"/>
    <p:sldId id="270" r:id="rId19"/>
    <p:sldId id="271" r:id="rId20"/>
    <p:sldId id="295" r:id="rId21"/>
    <p:sldId id="272" r:id="rId22"/>
    <p:sldId id="273" r:id="rId23"/>
    <p:sldId id="274" r:id="rId24"/>
    <p:sldId id="275" r:id="rId25"/>
    <p:sldId id="276" r:id="rId26"/>
    <p:sldId id="294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93" r:id="rId35"/>
    <p:sldId id="284" r:id="rId36"/>
    <p:sldId id="285" r:id="rId37"/>
    <p:sldId id="286" r:id="rId38"/>
    <p:sldId id="287" r:id="rId39"/>
    <p:sldId id="292" r:id="rId40"/>
    <p:sldId id="288" r:id="rId41"/>
    <p:sldId id="289" r:id="rId42"/>
    <p:sldId id="290" r:id="rId43"/>
    <p:sldId id="291" r:id="rId44"/>
  </p:sldIdLst>
  <p:sldSz cx="12192000" cy="6858000"/>
  <p:notesSz cx="6858000" cy="9144000"/>
  <p:defaultTextStyle>
    <a:defPPr>
      <a:defRPr lang="ar-OM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48" d="100"/>
          <a:sy n="48" d="100"/>
        </p:scale>
        <p:origin x="88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84C27A-4EF7-4708-B817-48E8B5FA8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0918057-80C6-4D07-91A7-3B96EEE96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062D16-22B0-4E9A-B9A2-6AE260B5B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0C8DA1-C0E3-42E5-971B-D449996C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DD0ACC-CF96-4337-8D6F-064B77C9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678250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1F39E3-F051-487B-8CF2-16A956B2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6DEAEF-4441-4607-898C-9F6E1EEB8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2C342C-C912-4A59-A752-2DD398E2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A6409E8-412E-4DAC-8569-19EE0793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ECB09C-D918-4C43-96F9-B0C6927E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4249455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14C05F5-5443-48D6-834F-9F44DBD2E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D28C37F-9011-4CA8-883E-3D47852C0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493B1B-C3F7-4221-92F9-DE1EE2A9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79724C-6C0C-400E-8EC8-B1D4D7951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18E8E12-8B85-4AF2-81DC-5C986EA0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65589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144449-DD6C-46DD-9C5C-1EC2A7DA8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0DFC28-AC6F-41E8-A482-987631E2D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4A87FC-5B87-446C-A780-8315C90CF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D34C1C8-A615-41D4-806E-1BED8657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386E6C-D8D9-4DEE-B068-0BC6F92A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146593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E6B219-0B99-4802-AC1B-B31FD4609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4963C0-FA29-4995-8186-16F5EC714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A2D9E0-74FE-42BB-BDF8-6DB9193C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854F7C-EA8E-4D64-B82D-E7BC31F2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32F3A7-B81B-4291-88D0-2697BE554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362018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1C9A47-506E-4027-A354-ECF3861FD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F681BB5-C953-4FF4-A3F7-32BAD8B8B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7CF8B86-EF2A-45EF-813F-E2E2B8AB3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9B6CC09-DB31-4B7A-875E-20AC8FDA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006CE4F-A1DC-45CF-AE45-A8899DDA2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35CC877-4A38-42CB-A714-BD308B3B0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4072175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61F07C-EB7E-445F-A288-5A2B9D2E5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3F291B4-174F-479E-8B08-EE8E07598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AA88AB-0C10-4E80-836A-BF9C54018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43814D8-B1CF-4C36-82C1-7684886B9E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4D6EAEB-117C-467F-8D0A-0DF7D427C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B9CE1D6-050B-431C-ABC0-642D5EE7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2FF5EE8-4EEB-4915-B617-DB685122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398D754-E7ED-4DF2-B690-D09BD1F04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341595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02F056-A0B3-4ED0-ABB2-A73A51EFB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0C13344-5A3B-4C6E-BAA6-670480089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4EF446B-8B86-410A-A092-CA86AA1F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F93F7CA-A6DE-419B-9490-05F14874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42370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525CA6F-F166-4B3E-9899-6F5A3319E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E947151-7D1E-4B2B-81F6-1BC8F31C4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03B0E6B-D0A5-4CDE-974B-03E5C8EA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52962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216738-C0FD-4F44-96EA-BFCF48E0D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C1AB89C-011D-47CB-88D8-AE4E88BB2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7736EE9-5279-4CCB-B29F-59F75B710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866C6B3-6514-4819-95B6-5AD10C6F8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CB2976-9662-4D33-8977-4729ECE4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5FCF1A8-5E80-4A8D-BD2B-1F42895C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750720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957AEB-206C-4805-BEA3-AE29D96D2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2EA6160-DD18-480A-A084-0FA8BBCF1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OM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BAEFA2D-108C-4CCC-9C7C-563C567C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E6EAE4A-E93B-46A3-9EFF-29E2D574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EB970F-C4BD-44F9-8CF7-AC261BF6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C68FCC-4F82-4B36-AA6F-F97E80A7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564467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3C243A5-A961-491E-BEF7-82C9F512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5C3832-0A90-47C4-B961-2D3511851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3F7A14-B5A0-4B26-B3C9-08950BD92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612C7-0667-4146-8733-813362C26802}" type="datetimeFigureOut">
              <a:rPr lang="ar-OM" smtClean="0"/>
              <a:t>15/05/1443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924B40-0846-428E-AD05-5409BB2C49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11EF317-6E4D-4963-9683-6DA24B5B0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7E93B-6BE5-44B6-88CD-D40EE094A83B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19898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OM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0BA1B6B-10CB-457F-AC78-2643464AC844}"/>
              </a:ext>
            </a:extLst>
          </p:cNvPr>
          <p:cNvSpPr/>
          <p:nvPr/>
        </p:nvSpPr>
        <p:spPr>
          <a:xfrm>
            <a:off x="581518" y="1177369"/>
            <a:ext cx="11028981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ED7D31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الوحدة الثالثة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الدرس الأول : </a:t>
            </a: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من أحكام الميم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OM" sz="88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latin typeface="Calibri" panose="020F0502020204030204"/>
                <a:cs typeface="Arial" panose="020B0604020202020204" pitchFamily="34" charset="0"/>
              </a:rPr>
              <a:t>الساكنة: </a:t>
            </a:r>
            <a:r>
              <a:rPr lang="ar-OM" sz="88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الإخفاء</a:t>
            </a:r>
            <a:endParaRPr kumimoji="0" lang="ar-SA" sz="8800" b="1" i="0" u="none" strike="noStrike" kern="120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880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A976E02-943F-4102-A6E4-8F5FA7052F3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15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BEEFE6E-97F4-402D-9D12-D6BCF8CC3D6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647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929AEB2-2314-4CF9-B021-524255241E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l="9695" b="34364"/>
          <a:stretch/>
        </p:blipFill>
        <p:spPr>
          <a:xfrm>
            <a:off x="0" y="112295"/>
            <a:ext cx="12192000" cy="674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43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929AEB2-2314-4CF9-B021-524255241E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l="4515" t="65160"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20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0BA1B6B-10CB-457F-AC78-2643464AC844}"/>
              </a:ext>
            </a:extLst>
          </p:cNvPr>
          <p:cNvSpPr/>
          <p:nvPr/>
        </p:nvSpPr>
        <p:spPr>
          <a:xfrm>
            <a:off x="535025" y="1177369"/>
            <a:ext cx="11121955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ED7D31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الوحدة الثالثة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الدرس الثالث : </a:t>
            </a: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اجتنب أمراض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OM" sz="88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latin typeface="Calibri" panose="020F0502020204030204"/>
                <a:cs typeface="Arial" panose="020B0604020202020204" pitchFamily="34" charset="0"/>
              </a:rPr>
              <a:t>القلوب</a:t>
            </a:r>
            <a:endParaRPr kumimoji="0" lang="ar-SA" sz="8800" b="1" i="0" u="none" strike="noStrike" kern="120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012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28E963B-7612-408C-8D5F-BCBA72C793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t="3601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96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105E8CA-52CE-4353-977B-EBDB413CD3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40000" contrast="40000"/>
            <a:alphaModFix/>
          </a:blip>
          <a:srcRect r="2950" b="2222"/>
          <a:stretch/>
        </p:blipFill>
        <p:spPr>
          <a:xfrm>
            <a:off x="609600" y="0"/>
            <a:ext cx="105557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684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3214636-FAB6-4293-93E0-4C299894EB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40000"/>
          </a:blip>
          <a:srcRect r="2237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4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DD2ED2B-2B4C-4089-825C-569FA2152C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l="2550" t="4912" r="496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79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F69C843-1D08-4BF3-B591-DF49DE424D4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97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AE5A0AF-DC73-4583-BB07-07B71E4ADF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40000"/>
          </a:blip>
          <a:srcRect l="2031" r="781" b="6904"/>
          <a:stretch/>
        </p:blipFill>
        <p:spPr>
          <a:xfrm>
            <a:off x="263769" y="193431"/>
            <a:ext cx="11588262" cy="285139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B721EB73-1794-46D8-9F0A-15EE0614AB1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507024" y="3429000"/>
            <a:ext cx="11177952" cy="285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533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0BA1B6B-10CB-457F-AC78-2643464AC844}"/>
              </a:ext>
            </a:extLst>
          </p:cNvPr>
          <p:cNvSpPr/>
          <p:nvPr/>
        </p:nvSpPr>
        <p:spPr>
          <a:xfrm>
            <a:off x="734598" y="1177369"/>
            <a:ext cx="10722807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ED7D31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الوحدة الثالثة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الدرس الرابع : </a:t>
            </a: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صفات الرسل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OM" sz="88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latin typeface="Calibri" panose="020F0502020204030204"/>
                <a:cs typeface="Arial" panose="020B0604020202020204" pitchFamily="34" charset="0"/>
              </a:rPr>
              <a:t>عليهم السلام</a:t>
            </a:r>
            <a:endParaRPr kumimoji="0" lang="ar-SA" sz="8800" b="1" i="0" u="none" strike="noStrike" kern="120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268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01D1E57-792B-4579-9F60-D25D541FF5B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098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9E07AAF-6D93-414F-BB63-ADC96F8C995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283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8307DE3-9E7C-4455-B789-30F2DC1EB11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986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F8E74A3-7318-4CBA-BADC-9F74DD60A8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40000" contrast="40000"/>
          </a:blip>
          <a:srcRect l="1710" t="5614" r="2895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076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0AF2C62-9B49-4FC9-A279-603CEF3C5F8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473242" y="0"/>
            <a:ext cx="112455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45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0BA1B6B-10CB-457F-AC78-2643464AC844}"/>
              </a:ext>
            </a:extLst>
          </p:cNvPr>
          <p:cNvSpPr/>
          <p:nvPr/>
        </p:nvSpPr>
        <p:spPr>
          <a:xfrm>
            <a:off x="1344541" y="1177369"/>
            <a:ext cx="9502922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ED7D31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الوحدة الثالثة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الدرس الخامس : </a:t>
            </a: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صلاتي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في سفري</a:t>
            </a:r>
            <a:endParaRPr kumimoji="0" lang="ar-SA" sz="8800" b="1" i="0" u="none" strike="noStrike" kern="120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240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B7C6BDB-5E25-4FD0-9B7E-206D072618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b="8772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20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372E864-036B-4886-A735-83355AB34BF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213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E35ED92-5317-4867-AE1F-484D81B0D0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971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925658E-2F80-4350-9D8C-07CCE1F17A2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339516" y="0"/>
            <a:ext cx="95129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249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DCF8C92-C1EA-4A6C-B533-D7B67C9DC9F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" y="0"/>
            <a:ext cx="12192000" cy="673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81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02A9030-846A-448F-8FF2-0B01ABE8F3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l="1580" r="3553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36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8031AB9-C39B-45EE-B9AD-82A506F1120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93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B4EA9E0-02A2-4757-97B2-2C4DBE56E87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1010653" y="0"/>
            <a:ext cx="101706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3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0BA1B6B-10CB-457F-AC78-2643464AC844}"/>
              </a:ext>
            </a:extLst>
          </p:cNvPr>
          <p:cNvSpPr/>
          <p:nvPr/>
        </p:nvSpPr>
        <p:spPr>
          <a:xfrm>
            <a:off x="293716" y="911362"/>
            <a:ext cx="11604567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OM" sz="8800" b="1" cap="none" spc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chemeClr val="accent2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الوحدة الثالثة :</a:t>
            </a:r>
          </a:p>
          <a:p>
            <a:pPr algn="ctr"/>
            <a:r>
              <a:rPr lang="ar-OM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الدرس السادس : </a:t>
            </a:r>
            <a:r>
              <a:rPr lang="ar-OM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</a:rPr>
              <a:t>أسماء بنت</a:t>
            </a:r>
          </a:p>
          <a:p>
            <a:pPr algn="ctr"/>
            <a:r>
              <a:rPr lang="ar-OM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</a:rPr>
              <a:t> أبي بكر رضي الله عنه</a:t>
            </a:r>
            <a:endParaRPr lang="ar-SA" sz="8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506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1CC8468-A30E-49EE-A4E3-0FA9E1EE65B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1973179" y="0"/>
            <a:ext cx="84541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8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134BFB5-9FE5-4FDE-AB0F-8A46ED5F206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26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5F559D8-5F3A-497A-9E11-A835343CE96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89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3AF733D-85E0-4941-BDE0-1865DA2F6BA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306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0BA1B6B-10CB-457F-AC78-2643464AC844}"/>
              </a:ext>
            </a:extLst>
          </p:cNvPr>
          <p:cNvSpPr/>
          <p:nvPr/>
        </p:nvSpPr>
        <p:spPr>
          <a:xfrm>
            <a:off x="188773" y="1177369"/>
            <a:ext cx="1181445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OM" sz="8800" b="1" cap="none" spc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chemeClr val="accent2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الوحدة الثالثة :</a:t>
            </a:r>
          </a:p>
          <a:p>
            <a:pPr algn="ctr"/>
            <a:r>
              <a:rPr lang="ar-OM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الدرس السابع : </a:t>
            </a:r>
            <a:r>
              <a:rPr lang="ar-OM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ابتسامتي صدقة</a:t>
            </a:r>
            <a:endParaRPr lang="ar-SA" sz="8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0904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0943C21-77BE-4C51-B8E0-669BE03035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l="4018" t="3404"/>
          <a:stretch/>
        </p:blipFill>
        <p:spPr>
          <a:xfrm>
            <a:off x="352926" y="0"/>
            <a:ext cx="109888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5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E4CC80F-7E89-49CF-8464-2965E39A76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89" b="1339"/>
          <a:stretch/>
        </p:blipFill>
        <p:spPr>
          <a:xfrm>
            <a:off x="0" y="0"/>
            <a:ext cx="12191999" cy="3272589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49815C1-39F5-4059-81B2-8DC23956A8C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0" y="3272590"/>
            <a:ext cx="12191999" cy="358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7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213C997-CB4B-42D5-A155-9FF166093E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44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77CEBD1-C60D-4050-B598-43B420C6BFC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0"/>
            <a:ext cx="121920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4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673C1A3-3C62-4AD7-B862-87B603845858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8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22F476E-A731-4F94-810B-3997C2CF57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 contrast="40000"/>
          </a:blip>
          <a:srcRect l="5001" r="2499"/>
          <a:stretch/>
        </p:blipFill>
        <p:spPr>
          <a:xfrm>
            <a:off x="96252" y="0"/>
            <a:ext cx="119994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64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0BA1B6B-10CB-457F-AC78-2643464AC844}"/>
              </a:ext>
            </a:extLst>
          </p:cNvPr>
          <p:cNvSpPr/>
          <p:nvPr/>
        </p:nvSpPr>
        <p:spPr>
          <a:xfrm>
            <a:off x="562279" y="1177369"/>
            <a:ext cx="11067453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ED7D31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الوحدة الثالثة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الدرس الثاني : </a:t>
            </a:r>
            <a:r>
              <a:rPr kumimoji="0" lang="ar-OM" sz="8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سورة الإسراء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OM" sz="88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7030A0"/>
                </a:solidFill>
                <a:latin typeface="Calibri" panose="020F0502020204030204"/>
                <a:cs typeface="Arial" panose="020B0604020202020204" pitchFamily="34" charset="0"/>
              </a:rPr>
              <a:t>(78- 82)</a:t>
            </a:r>
            <a:endParaRPr kumimoji="0" lang="ar-SA" sz="8800" b="1" i="0" u="none" strike="noStrike" kern="120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64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8926FCC-AB9D-42D3-B0C1-78A7F699E25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810126" y="0"/>
            <a:ext cx="105717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930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EC61C23-3C96-4F08-8EE8-A31759AA27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/>
          </a:blip>
          <a:srcRect l="1567" t="2141" r="5799" b="42211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21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EC61C23-3C96-4F08-8EE8-A31759AA27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-20000"/>
          </a:blip>
          <a:srcRect l="23695" t="60167" r="5799" b="595"/>
          <a:stretch/>
        </p:blipFill>
        <p:spPr>
          <a:xfrm>
            <a:off x="160421" y="0"/>
            <a:ext cx="120315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59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74</Words>
  <Application>Microsoft Office PowerPoint</Application>
  <PresentationFormat>شاشة عريضة</PresentationFormat>
  <Paragraphs>20</Paragraphs>
  <Slides>43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Mahfoudah</dc:creator>
  <cp:lastModifiedBy>Mahfoudah</cp:lastModifiedBy>
  <cp:revision>36</cp:revision>
  <dcterms:created xsi:type="dcterms:W3CDTF">2021-12-19T18:00:45Z</dcterms:created>
  <dcterms:modified xsi:type="dcterms:W3CDTF">2021-12-19T19:34:53Z</dcterms:modified>
</cp:coreProperties>
</file>