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4F39E4E-17F0-4F79-8F07-07B6605D640A}">
  <a:tblStyle styleId="{34F39E4E-17F0-4F79-8F07-07B6605D640A}" styleName="Table_٠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0E7E6"/>
          </a:solidFill>
        </a:fill>
      </a:tcStyle>
    </a:wholeTbl>
    <a:band1H>
      <a:tcTxStyle/>
      <a:tcStyle>
        <a:fill>
          <a:solidFill>
            <a:srgbClr val="E0CCCA"/>
          </a:solidFill>
        </a:fill>
      </a:tcStyle>
    </a:band1H>
    <a:band2H>
      <a:tcTxStyle/>
    </a:band2H>
    <a:band1V>
      <a:tcTxStyle/>
      <a:tcStyle>
        <a:fill>
          <a:solidFill>
            <a:srgbClr val="E0CCCA"/>
          </a:solidFill>
        </a:fill>
      </a:tcStyle>
    </a:band1V>
    <a:band2V>
      <a:tcTxStyle/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" name="Google Shape;39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شريحة عنوان" type="title">
  <p:cSld name="TITLE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 txBox="1"/>
          <p:nvPr>
            <p:ph type="ctrTitle"/>
          </p:nvPr>
        </p:nvSpPr>
        <p:spPr>
          <a:xfrm>
            <a:off x="2589213" y="2514600"/>
            <a:ext cx="8915400" cy="226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"/>
          <p:cNvSpPr txBox="1"/>
          <p:nvPr>
            <p:ph idx="1" type="subTitle"/>
          </p:nvPr>
        </p:nvSpPr>
        <p:spPr>
          <a:xfrm>
            <a:off x="2589213" y="4777379"/>
            <a:ext cx="8915400" cy="11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rt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rtl="1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rtl="1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rtl="1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rtl="1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rtl="1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rtl="1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rtl="1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6" name="Google Shape;76;p2"/>
          <p:cNvSpPr txBox="1"/>
          <p:nvPr>
            <p:ph idx="10" type="dt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"/>
          <p:cNvSpPr txBox="1"/>
          <p:nvPr>
            <p:ph idx="11" type="ftr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"/>
          <p:cNvSpPr/>
          <p:nvPr/>
        </p:nvSpPr>
        <p:spPr>
          <a:xfrm>
            <a:off x="0" y="4323810"/>
            <a:ext cx="1744652" cy="778589"/>
          </a:xfrm>
          <a:custGeom>
            <a:rect b="b" l="l" r="r" t="t"/>
            <a:pathLst>
              <a:path extrusionOk="0" h="166" w="372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2"/>
          <p:cNvSpPr txBox="1"/>
          <p:nvPr>
            <p:ph idx="12" type="sldNum"/>
          </p:nvPr>
        </p:nvSpPr>
        <p:spPr>
          <a:xfrm>
            <a:off x="531812" y="4529540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العنوان والتسمية التوضيحية">
  <p:cSld name="العنوان والتسمية التوضيحية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"/>
          <p:cNvSpPr txBox="1"/>
          <p:nvPr>
            <p:ph type="title"/>
          </p:nvPr>
        </p:nvSpPr>
        <p:spPr>
          <a:xfrm>
            <a:off x="2589212" y="609600"/>
            <a:ext cx="8915400" cy="31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1"/>
          <p:cNvSpPr txBox="1"/>
          <p:nvPr>
            <p:ph idx="1" type="body"/>
          </p:nvPr>
        </p:nvSpPr>
        <p:spPr>
          <a:xfrm>
            <a:off x="2589212" y="4354046"/>
            <a:ext cx="8915400" cy="15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1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rtl="1" algn="r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1" algn="r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1" algn="r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1" algn="r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1" algn="r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1" algn="r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1" algn="r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1" algn="r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2" name="Google Shape;142;p11"/>
          <p:cNvSpPr txBox="1"/>
          <p:nvPr>
            <p:ph idx="10" type="dt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1"/>
          <p:cNvSpPr txBox="1"/>
          <p:nvPr>
            <p:ph idx="11" type="ftr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1"/>
          <p:cNvSpPr/>
          <p:nvPr/>
        </p:nvSpPr>
        <p:spPr>
          <a:xfrm flipH="1" rot="10800000">
            <a:off x="-4189" y="3178172"/>
            <a:ext cx="1588529" cy="50730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1"/>
          <p:cNvSpPr txBox="1"/>
          <p:nvPr>
            <p:ph idx="12" type="sldNum"/>
          </p:nvPr>
        </p:nvSpPr>
        <p:spPr>
          <a:xfrm>
            <a:off x="531812" y="3244139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اقتباس مع تسمية توضيحية">
  <p:cSld name="اقتباس مع تسمية توضيحية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"/>
          <p:cNvSpPr txBox="1"/>
          <p:nvPr>
            <p:ph type="title"/>
          </p:nvPr>
        </p:nvSpPr>
        <p:spPr>
          <a:xfrm>
            <a:off x="2849949" y="609600"/>
            <a:ext cx="83940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12"/>
          <p:cNvSpPr txBox="1"/>
          <p:nvPr>
            <p:ph idx="1" type="body"/>
          </p:nvPr>
        </p:nvSpPr>
        <p:spPr>
          <a:xfrm>
            <a:off x="3275012" y="3505200"/>
            <a:ext cx="753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rtl="1" algn="r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rtl="1" algn="r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rtl="1" algn="r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rtl="1" algn="r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9" name="Google Shape;149;p12"/>
          <p:cNvSpPr txBox="1"/>
          <p:nvPr>
            <p:ph idx="2" type="body"/>
          </p:nvPr>
        </p:nvSpPr>
        <p:spPr>
          <a:xfrm>
            <a:off x="2589212" y="4354046"/>
            <a:ext cx="8915400" cy="15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1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rtl="1" algn="r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1" algn="r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1" algn="r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1" algn="r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1" algn="r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1" algn="r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1" algn="r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1" algn="r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0" name="Google Shape;150;p12"/>
          <p:cNvSpPr txBox="1"/>
          <p:nvPr>
            <p:ph idx="10" type="dt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12"/>
          <p:cNvSpPr txBox="1"/>
          <p:nvPr>
            <p:ph idx="11" type="ftr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12"/>
          <p:cNvSpPr/>
          <p:nvPr/>
        </p:nvSpPr>
        <p:spPr>
          <a:xfrm flipH="1" rot="10800000">
            <a:off x="-4189" y="3178172"/>
            <a:ext cx="1588529" cy="50730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2"/>
          <p:cNvSpPr txBox="1"/>
          <p:nvPr>
            <p:ph idx="12" type="sldNum"/>
          </p:nvPr>
        </p:nvSpPr>
        <p:spPr>
          <a:xfrm>
            <a:off x="531812" y="3244139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  <p:sp>
        <p:nvSpPr>
          <p:cNvPr id="154" name="Google Shape;154;p12"/>
          <p:cNvSpPr txBox="1"/>
          <p:nvPr/>
        </p:nvSpPr>
        <p:spPr>
          <a:xfrm>
            <a:off x="2467652" y="648005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OM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55" name="Google Shape;155;p12"/>
          <p:cNvSpPr txBox="1"/>
          <p:nvPr/>
        </p:nvSpPr>
        <p:spPr>
          <a:xfrm>
            <a:off x="11114852" y="2905306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OM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بطاقة اسم">
  <p:cSld name="بطاقة اسم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"/>
          <p:cNvSpPr txBox="1"/>
          <p:nvPr>
            <p:ph type="title"/>
          </p:nvPr>
        </p:nvSpPr>
        <p:spPr>
          <a:xfrm>
            <a:off x="2589213" y="2438400"/>
            <a:ext cx="8915400" cy="2724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13"/>
          <p:cNvSpPr txBox="1"/>
          <p:nvPr>
            <p:ph idx="1" type="body"/>
          </p:nvPr>
        </p:nvSpPr>
        <p:spPr>
          <a:xfrm>
            <a:off x="2589213" y="5181600"/>
            <a:ext cx="89154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59" name="Google Shape;159;p13"/>
          <p:cNvSpPr txBox="1"/>
          <p:nvPr>
            <p:ph idx="10" type="dt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3"/>
          <p:cNvSpPr txBox="1"/>
          <p:nvPr>
            <p:ph idx="11" type="ftr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13"/>
          <p:cNvSpPr/>
          <p:nvPr/>
        </p:nvSpPr>
        <p:spPr>
          <a:xfrm flipH="1" rot="10800000">
            <a:off x="-4189" y="4911722"/>
            <a:ext cx="1588529" cy="50730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3"/>
          <p:cNvSpPr txBox="1"/>
          <p:nvPr>
            <p:ph idx="12" type="sldNum"/>
          </p:nvPr>
        </p:nvSpPr>
        <p:spPr>
          <a:xfrm>
            <a:off x="531812" y="4983087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بطاقة اسم ذات اقتباس">
  <p:cSld name="بطاقة اسم ذات اقتباس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"/>
          <p:cNvSpPr txBox="1"/>
          <p:nvPr>
            <p:ph type="title"/>
          </p:nvPr>
        </p:nvSpPr>
        <p:spPr>
          <a:xfrm>
            <a:off x="2849949" y="609600"/>
            <a:ext cx="83940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14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rtl="1" algn="r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rtl="1" algn="r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rtl="1" algn="r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rtl="1" algn="r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66" name="Google Shape;166;p14"/>
          <p:cNvSpPr txBox="1"/>
          <p:nvPr>
            <p:ph idx="2" type="body"/>
          </p:nvPr>
        </p:nvSpPr>
        <p:spPr>
          <a:xfrm>
            <a:off x="2589213" y="5181600"/>
            <a:ext cx="89154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67" name="Google Shape;167;p14"/>
          <p:cNvSpPr txBox="1"/>
          <p:nvPr>
            <p:ph idx="10" type="dt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14"/>
          <p:cNvSpPr txBox="1"/>
          <p:nvPr>
            <p:ph idx="11" type="ftr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14"/>
          <p:cNvSpPr/>
          <p:nvPr/>
        </p:nvSpPr>
        <p:spPr>
          <a:xfrm flipH="1" rot="10800000">
            <a:off x="-4189" y="4911722"/>
            <a:ext cx="1588529" cy="50730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4"/>
          <p:cNvSpPr txBox="1"/>
          <p:nvPr>
            <p:ph idx="12" type="sldNum"/>
          </p:nvPr>
        </p:nvSpPr>
        <p:spPr>
          <a:xfrm>
            <a:off x="531812" y="4983087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  <p:sp>
        <p:nvSpPr>
          <p:cNvPr id="171" name="Google Shape;171;p14"/>
          <p:cNvSpPr txBox="1"/>
          <p:nvPr/>
        </p:nvSpPr>
        <p:spPr>
          <a:xfrm>
            <a:off x="2467652" y="648005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OM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72" name="Google Shape;172;p14"/>
          <p:cNvSpPr txBox="1"/>
          <p:nvPr/>
        </p:nvSpPr>
        <p:spPr>
          <a:xfrm>
            <a:off x="11114852" y="2905306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OM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صواب أو خطأ">
  <p:cSld name="صواب أو خطأ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"/>
          <p:cNvSpPr txBox="1"/>
          <p:nvPr>
            <p:ph type="title"/>
          </p:nvPr>
        </p:nvSpPr>
        <p:spPr>
          <a:xfrm>
            <a:off x="2589212" y="627407"/>
            <a:ext cx="8915400" cy="28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15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rtl="1" algn="r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rtl="1" algn="r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rtl="1" algn="r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rtl="1" algn="r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76" name="Google Shape;176;p15"/>
          <p:cNvSpPr txBox="1"/>
          <p:nvPr>
            <p:ph idx="2" type="body"/>
          </p:nvPr>
        </p:nvSpPr>
        <p:spPr>
          <a:xfrm>
            <a:off x="2589213" y="5181600"/>
            <a:ext cx="89154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77" name="Google Shape;177;p15"/>
          <p:cNvSpPr txBox="1"/>
          <p:nvPr>
            <p:ph idx="10" type="dt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15"/>
          <p:cNvSpPr txBox="1"/>
          <p:nvPr>
            <p:ph idx="11" type="ftr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15"/>
          <p:cNvSpPr/>
          <p:nvPr/>
        </p:nvSpPr>
        <p:spPr>
          <a:xfrm flipH="1" rot="10800000">
            <a:off x="-4189" y="4911722"/>
            <a:ext cx="1588529" cy="50730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5"/>
          <p:cNvSpPr txBox="1"/>
          <p:nvPr>
            <p:ph idx="12" type="sldNum"/>
          </p:nvPr>
        </p:nvSpPr>
        <p:spPr>
          <a:xfrm>
            <a:off x="531812" y="4983087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نص عمودي" type="vertTx">
  <p:cSld name="VERTICAL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"/>
          <p:cNvSpPr txBox="1"/>
          <p:nvPr>
            <p:ph type="title"/>
          </p:nvPr>
        </p:nvSpPr>
        <p:spPr>
          <a:xfrm>
            <a:off x="2592924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16"/>
          <p:cNvSpPr txBox="1"/>
          <p:nvPr>
            <p:ph idx="1" type="body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84" name="Google Shape;184;p16"/>
          <p:cNvSpPr txBox="1"/>
          <p:nvPr>
            <p:ph idx="10" type="dt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16"/>
          <p:cNvSpPr txBox="1"/>
          <p:nvPr>
            <p:ph idx="11" type="ftr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16"/>
          <p:cNvSpPr/>
          <p:nvPr/>
        </p:nvSpPr>
        <p:spPr>
          <a:xfrm flipH="1" rot="10800000">
            <a:off x="-4189" y="714372"/>
            <a:ext cx="1588529" cy="50730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6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نص عموديان" type="vertTitleAndTx">
  <p:cSld name="VERTICAL_TITLE_AND_VERTICAL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"/>
          <p:cNvSpPr txBox="1"/>
          <p:nvPr>
            <p:ph type="title"/>
          </p:nvPr>
        </p:nvSpPr>
        <p:spPr>
          <a:xfrm rot="5400000">
            <a:off x="7756613" y="2165505"/>
            <a:ext cx="5283900" cy="22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17"/>
          <p:cNvSpPr txBox="1"/>
          <p:nvPr>
            <p:ph idx="1" type="body"/>
          </p:nvPr>
        </p:nvSpPr>
        <p:spPr>
          <a:xfrm rot="5400000">
            <a:off x="3185762" y="30855"/>
            <a:ext cx="5283900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91" name="Google Shape;191;p17"/>
          <p:cNvSpPr txBox="1"/>
          <p:nvPr>
            <p:ph idx="10" type="dt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17"/>
          <p:cNvSpPr txBox="1"/>
          <p:nvPr>
            <p:ph idx="11" type="ftr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17"/>
          <p:cNvSpPr/>
          <p:nvPr/>
        </p:nvSpPr>
        <p:spPr>
          <a:xfrm flipH="1" rot="10800000">
            <a:off x="-4189" y="714372"/>
            <a:ext cx="1588529" cy="50730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7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محتوى" type="obj">
  <p:cSld name="OBJEC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"/>
          <p:cNvSpPr txBox="1"/>
          <p:nvPr>
            <p:ph idx="1" type="body"/>
          </p:nvPr>
        </p:nvSpPr>
        <p:spPr>
          <a:xfrm>
            <a:off x="2589212" y="2133600"/>
            <a:ext cx="8915400" cy="3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83" name="Google Shape;83;p3"/>
          <p:cNvSpPr txBox="1"/>
          <p:nvPr>
            <p:ph idx="10" type="dt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"/>
          <p:cNvSpPr txBox="1"/>
          <p:nvPr>
            <p:ph idx="11" type="ftr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"/>
          <p:cNvSpPr/>
          <p:nvPr/>
        </p:nvSpPr>
        <p:spPr>
          <a:xfrm flipH="1" rot="10800000">
            <a:off x="-4189" y="714372"/>
            <a:ext cx="1588529" cy="50730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3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المقطع" type="secHead">
  <p:cSld name="SECTION_HEADER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"/>
          <p:cNvSpPr txBox="1"/>
          <p:nvPr>
            <p:ph type="title"/>
          </p:nvPr>
        </p:nvSpPr>
        <p:spPr>
          <a:xfrm>
            <a:off x="2589212" y="2058750"/>
            <a:ext cx="89154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b="0" sz="4000" cap="none"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2589212" y="3530129"/>
            <a:ext cx="89154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indent="-228600" lvl="1" marL="914400" rtl="1" algn="r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1" algn="r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1" algn="r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1" algn="r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1" algn="r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1" algn="r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1" algn="r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1" algn="r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0" name="Google Shape;90;p4"/>
          <p:cNvSpPr txBox="1"/>
          <p:nvPr>
            <p:ph idx="10" type="dt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4"/>
          <p:cNvSpPr txBox="1"/>
          <p:nvPr>
            <p:ph idx="11" type="ftr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"/>
          <p:cNvSpPr/>
          <p:nvPr/>
        </p:nvSpPr>
        <p:spPr>
          <a:xfrm flipH="1" rot="10800000">
            <a:off x="-4189" y="3178172"/>
            <a:ext cx="1588529" cy="50730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4"/>
          <p:cNvSpPr txBox="1"/>
          <p:nvPr>
            <p:ph idx="12" type="sldNum"/>
          </p:nvPr>
        </p:nvSpPr>
        <p:spPr>
          <a:xfrm>
            <a:off x="531812" y="3244139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حتويان" type="twoObj">
  <p:cSld name="TWO_OBJECT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 txBox="1"/>
          <p:nvPr>
            <p:ph type="title"/>
          </p:nvPr>
        </p:nvSpPr>
        <p:spPr>
          <a:xfrm>
            <a:off x="2592924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2589212" y="2133600"/>
            <a:ext cx="4314000" cy="3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7190747" y="2126222"/>
            <a:ext cx="4314000" cy="3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0" type="dt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"/>
          <p:cNvSpPr txBox="1"/>
          <p:nvPr>
            <p:ph idx="11" type="ftr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5"/>
          <p:cNvSpPr/>
          <p:nvPr/>
        </p:nvSpPr>
        <p:spPr>
          <a:xfrm flipH="1" rot="10800000">
            <a:off x="-4189" y="714372"/>
            <a:ext cx="1588529" cy="50730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5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قارنة" type="twoTxTwoObj">
  <p:cSld name="TWO_OBJECTS_WITH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 txBox="1"/>
          <p:nvPr>
            <p:ph type="title"/>
          </p:nvPr>
        </p:nvSpPr>
        <p:spPr>
          <a:xfrm>
            <a:off x="2592924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" type="body"/>
          </p:nvPr>
        </p:nvSpPr>
        <p:spPr>
          <a:xfrm>
            <a:off x="2939373" y="1972703"/>
            <a:ext cx="39927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rtl="1" algn="r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1" algn="r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1" algn="r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1" algn="r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1" algn="r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1" algn="r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1" algn="r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1" algn="r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05" name="Google Shape;105;p6"/>
          <p:cNvSpPr txBox="1"/>
          <p:nvPr>
            <p:ph idx="2" type="body"/>
          </p:nvPr>
        </p:nvSpPr>
        <p:spPr>
          <a:xfrm>
            <a:off x="2589212" y="2548966"/>
            <a:ext cx="43428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06" name="Google Shape;106;p6"/>
          <p:cNvSpPr txBox="1"/>
          <p:nvPr>
            <p:ph idx="3" type="body"/>
          </p:nvPr>
        </p:nvSpPr>
        <p:spPr>
          <a:xfrm>
            <a:off x="7506629" y="1969475"/>
            <a:ext cx="39990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rtl="1" algn="r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1" algn="r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1" algn="r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1" algn="r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1" algn="r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1" algn="r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1" algn="r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1" algn="r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07" name="Google Shape;107;p6"/>
          <p:cNvSpPr txBox="1"/>
          <p:nvPr>
            <p:ph idx="4" type="body"/>
          </p:nvPr>
        </p:nvSpPr>
        <p:spPr>
          <a:xfrm>
            <a:off x="7166957" y="2545738"/>
            <a:ext cx="4338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08" name="Google Shape;108;p6"/>
          <p:cNvSpPr txBox="1"/>
          <p:nvPr>
            <p:ph idx="10" type="dt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6"/>
          <p:cNvSpPr txBox="1"/>
          <p:nvPr>
            <p:ph idx="11" type="ftr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6"/>
          <p:cNvSpPr/>
          <p:nvPr/>
        </p:nvSpPr>
        <p:spPr>
          <a:xfrm flipH="1" rot="10800000">
            <a:off x="-4189" y="714372"/>
            <a:ext cx="1588529" cy="50730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6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فقط" type="titleOnly">
  <p:cSld name="TITLE_ONLY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"/>
          <p:cNvSpPr txBox="1"/>
          <p:nvPr>
            <p:ph type="title"/>
          </p:nvPr>
        </p:nvSpPr>
        <p:spPr>
          <a:xfrm>
            <a:off x="2592924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7"/>
          <p:cNvSpPr txBox="1"/>
          <p:nvPr>
            <p:ph idx="10" type="dt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7"/>
          <p:cNvSpPr txBox="1"/>
          <p:nvPr>
            <p:ph idx="11" type="ftr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7"/>
          <p:cNvSpPr/>
          <p:nvPr/>
        </p:nvSpPr>
        <p:spPr>
          <a:xfrm flipH="1" rot="10800000">
            <a:off x="-4189" y="714372"/>
            <a:ext cx="1588529" cy="50730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7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فارغ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"/>
          <p:cNvSpPr txBox="1"/>
          <p:nvPr>
            <p:ph idx="10" type="dt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8"/>
          <p:cNvSpPr txBox="1"/>
          <p:nvPr>
            <p:ph idx="11" type="ftr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8"/>
          <p:cNvSpPr/>
          <p:nvPr/>
        </p:nvSpPr>
        <p:spPr>
          <a:xfrm flipH="1" rot="10800000">
            <a:off x="-4189" y="714372"/>
            <a:ext cx="1588529" cy="50730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8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حتوى مع تسمية توضيحية" type="objTx">
  <p:cSld name="OBJECT_WITH_CAPTION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/>
          <p:nvPr>
            <p:ph type="title"/>
          </p:nvPr>
        </p:nvSpPr>
        <p:spPr>
          <a:xfrm>
            <a:off x="2589212" y="446088"/>
            <a:ext cx="3505200" cy="97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b="0" sz="2000"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9"/>
          <p:cNvSpPr txBox="1"/>
          <p:nvPr>
            <p:ph idx="1" type="body"/>
          </p:nvPr>
        </p:nvSpPr>
        <p:spPr>
          <a:xfrm>
            <a:off x="6323012" y="446088"/>
            <a:ext cx="5181600" cy="54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26" name="Google Shape;126;p9"/>
          <p:cNvSpPr txBox="1"/>
          <p:nvPr>
            <p:ph idx="2" type="body"/>
          </p:nvPr>
        </p:nvSpPr>
        <p:spPr>
          <a:xfrm>
            <a:off x="2589212" y="1598613"/>
            <a:ext cx="3505200" cy="42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rtl="1" algn="r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1" algn="r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1" algn="r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rtl="1" algn="r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rtl="1" algn="r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rtl="1" algn="r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rtl="1" algn="r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rtl="1" algn="r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27" name="Google Shape;127;p9"/>
          <p:cNvSpPr txBox="1"/>
          <p:nvPr>
            <p:ph idx="10" type="dt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9"/>
          <p:cNvSpPr txBox="1"/>
          <p:nvPr>
            <p:ph idx="11" type="ftr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9"/>
          <p:cNvSpPr/>
          <p:nvPr/>
        </p:nvSpPr>
        <p:spPr>
          <a:xfrm flipH="1" rot="10800000">
            <a:off x="-4189" y="714372"/>
            <a:ext cx="1588529" cy="50730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9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صورة مع تسمية توضيحية" type="picTx">
  <p:cSld name="PICTURE_WITH_CAPTION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"/>
          <p:cNvSpPr txBox="1"/>
          <p:nvPr>
            <p:ph type="title"/>
          </p:nvPr>
        </p:nvSpPr>
        <p:spPr>
          <a:xfrm>
            <a:off x="2589213" y="4800600"/>
            <a:ext cx="8915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b="0" sz="2400"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0"/>
          <p:cNvSpPr/>
          <p:nvPr>
            <p:ph idx="2" type="pic"/>
          </p:nvPr>
        </p:nvSpPr>
        <p:spPr>
          <a:xfrm>
            <a:off x="2589212" y="634965"/>
            <a:ext cx="8915400" cy="3855000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10"/>
          <p:cNvSpPr txBox="1"/>
          <p:nvPr>
            <p:ph idx="1" type="body"/>
          </p:nvPr>
        </p:nvSpPr>
        <p:spPr>
          <a:xfrm>
            <a:off x="2589213" y="5367338"/>
            <a:ext cx="89154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rtl="1" algn="r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1" algn="r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1" algn="r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rtl="1" algn="r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rtl="1" algn="r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rtl="1" algn="r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rtl="1" algn="r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rtl="1" algn="r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5" name="Google Shape;135;p10"/>
          <p:cNvSpPr txBox="1"/>
          <p:nvPr>
            <p:ph idx="10" type="dt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0"/>
          <p:cNvSpPr txBox="1"/>
          <p:nvPr>
            <p:ph idx="11" type="ftr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0"/>
          <p:cNvSpPr/>
          <p:nvPr/>
        </p:nvSpPr>
        <p:spPr>
          <a:xfrm flipH="1" rot="10800000">
            <a:off x="-4189" y="4911722"/>
            <a:ext cx="1588529" cy="50730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0"/>
          <p:cNvSpPr txBox="1"/>
          <p:nvPr>
            <p:ph idx="12" type="sldNum"/>
          </p:nvPr>
        </p:nvSpPr>
        <p:spPr>
          <a:xfrm>
            <a:off x="531812" y="4983087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1"/>
          <p:cNvGrpSpPr/>
          <p:nvPr/>
        </p:nvGrpSpPr>
        <p:grpSpPr>
          <a:xfrm>
            <a:off x="-16" y="228598"/>
            <a:ext cx="2851499" cy="6638590"/>
            <a:chOff x="2487613" y="285750"/>
            <a:chExt cx="2428875" cy="5654677"/>
          </a:xfrm>
        </p:grpSpPr>
        <p:sp>
          <p:nvSpPr>
            <p:cNvPr id="42" name="Google Shape;42;p1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573338" y="2817813"/>
              <a:ext cx="700088" cy="2835274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3148013" y="1282700"/>
              <a:ext cx="1768475" cy="3448051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" name="Google Shape;54;p1"/>
          <p:cNvGrpSpPr/>
          <p:nvPr/>
        </p:nvGrpSpPr>
        <p:grpSpPr>
          <a:xfrm>
            <a:off x="27049" y="-791"/>
            <a:ext cx="2356623" cy="6853887"/>
            <a:chOff x="6627813" y="194833"/>
            <a:chExt cx="1952625" cy="5678918"/>
          </a:xfrm>
        </p:grpSpPr>
        <p:sp>
          <p:nvSpPr>
            <p:cNvPr id="55" name="Google Shape;55;p1"/>
            <p:cNvSpPr/>
            <p:nvPr/>
          </p:nvSpPr>
          <p:spPr>
            <a:xfrm>
              <a:off x="6627813" y="194833"/>
              <a:ext cx="409575" cy="3646489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7037388" y="3811588"/>
              <a:ext cx="457200" cy="1852614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" name="Google Shape;67;p1"/>
          <p:cNvSpPr/>
          <p:nvPr/>
        </p:nvSpPr>
        <p:spPr>
          <a:xfrm>
            <a:off x="0" y="0"/>
            <a:ext cx="183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"/>
          <p:cNvSpPr txBox="1"/>
          <p:nvPr>
            <p:ph type="title"/>
          </p:nvPr>
        </p:nvSpPr>
        <p:spPr>
          <a:xfrm>
            <a:off x="2592924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9" name="Google Shape;69;p1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1" algn="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1" algn="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1" algn="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1" algn="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1" algn="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1" algn="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1" algn="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1" algn="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1" algn="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0" name="Google Shape;70;p1"/>
          <p:cNvSpPr txBox="1"/>
          <p:nvPr>
            <p:ph idx="10" type="dt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1" name="Google Shape;71;p1"/>
          <p:cNvSpPr txBox="1"/>
          <p:nvPr>
            <p:ph idx="11" type="ftr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2" name="Google Shape;72;p1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"/>
          <p:cNvSpPr txBox="1"/>
          <p:nvPr>
            <p:ph type="ctrTitle"/>
          </p:nvPr>
        </p:nvSpPr>
        <p:spPr>
          <a:xfrm>
            <a:off x="1411112" y="5271912"/>
            <a:ext cx="6434700" cy="14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lang="ar-OM"/>
              <a:t>القــــلقـــــــلة (1)</a:t>
            </a:r>
            <a:br>
              <a:rPr lang="ar-OM"/>
            </a:br>
            <a:r>
              <a:rPr lang="ar-OM" sz="2700">
                <a:solidFill>
                  <a:srgbClr val="00B050"/>
                </a:solidFill>
              </a:rPr>
              <a:t>إعداد الإستاذة: ثريا الكلبانية  </a:t>
            </a:r>
            <a:endParaRPr/>
          </a:p>
        </p:txBody>
      </p:sp>
      <p:sp>
        <p:nvSpPr>
          <p:cNvPr id="200" name="Google Shape;200;p18"/>
          <p:cNvSpPr txBox="1"/>
          <p:nvPr>
            <p:ph idx="1" type="subTitle"/>
          </p:nvPr>
        </p:nvSpPr>
        <p:spPr>
          <a:xfrm>
            <a:off x="982133" y="4086579"/>
            <a:ext cx="10893900" cy="11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ar-OM" sz="1600">
                <a:solidFill>
                  <a:schemeClr val="accent1"/>
                </a:solidFill>
              </a:rPr>
              <a:t>سلطنة عمان </a:t>
            </a:r>
            <a:endParaRPr/>
          </a:p>
          <a:p>
            <a:pPr indent="0" lvl="0" marL="0" rtl="1" algn="r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ar-OM" sz="1600">
                <a:solidFill>
                  <a:schemeClr val="accent1"/>
                </a:solidFill>
              </a:rPr>
              <a:t>وزارة التربية والتعليم </a:t>
            </a:r>
            <a:endParaRPr sz="1600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pPr indent="0" lvl="0" marL="0" rtl="1" algn="r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ar-OM" sz="1600">
                <a:solidFill>
                  <a:schemeClr val="accent1"/>
                </a:solidFill>
              </a:rPr>
              <a:t>المديرية العامة محافظة الظاهرة </a:t>
            </a:r>
            <a:endParaRPr/>
          </a:p>
          <a:p>
            <a:pPr indent="0" lvl="0" marL="0" rtl="1" algn="r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ar-OM" sz="1600">
                <a:solidFill>
                  <a:schemeClr val="accent1"/>
                </a:solidFill>
              </a:rPr>
              <a:t>مدرسة أسماء بنت الصلت للتعليم الأساسي (1-12)</a:t>
            </a:r>
            <a:endParaRPr/>
          </a:p>
          <a:p>
            <a:pPr indent="0" lvl="0" marL="0" rtl="1" algn="r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ar-OM" sz="1600">
                <a:solidFill>
                  <a:schemeClr val="accent1"/>
                </a:solidFill>
              </a:rPr>
              <a:t> الوحـــــــــــــــــــــــــدة الأولـــــــــــــــــــــــــــى</a:t>
            </a:r>
            <a:endParaRPr/>
          </a:p>
          <a:p>
            <a:pPr indent="0" lvl="0" marL="0" rtl="1" algn="r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ar-OM" sz="1600">
                <a:solidFill>
                  <a:schemeClr val="accent1"/>
                </a:solidFill>
              </a:rPr>
              <a:t>الصف الخامس  :   الدرس الأول </a:t>
            </a:r>
            <a:endParaRPr/>
          </a:p>
          <a:p>
            <a:pPr indent="0" lvl="0" marL="0" rtl="1" algn="r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ar-OM" sz="1600">
                <a:solidFill>
                  <a:schemeClr val="accent1"/>
                </a:solidFill>
              </a:rPr>
              <a:t> </a:t>
            </a:r>
            <a:endParaRPr/>
          </a:p>
        </p:txBody>
      </p:sp>
      <p:pic>
        <p:nvPicPr>
          <p:cNvPr descr="صورة تحتوي على نص&#10;&#10;تم إنشاء الوصف تلقائياً" id="201" name="Google Shape;20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889" y="-67733"/>
            <a:ext cx="12079111" cy="406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7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ar-OM"/>
              <a:t>أقيم تعليمي </a:t>
            </a:r>
            <a:endParaRPr/>
          </a:p>
        </p:txBody>
      </p:sp>
      <p:sp>
        <p:nvSpPr>
          <p:cNvPr id="259" name="Google Shape;259;p27"/>
          <p:cNvSpPr txBox="1"/>
          <p:nvPr>
            <p:ph idx="1" type="body"/>
          </p:nvPr>
        </p:nvSpPr>
        <p:spPr>
          <a:xfrm>
            <a:off x="2177143" y="1435100"/>
            <a:ext cx="9869700" cy="53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ar-OM"/>
              <a:t>إضطراب الحرف في مخرجه عند النطق به ساكنا حتى يسمع له نبرة قوية يسمى </a:t>
            </a:r>
            <a:r>
              <a:rPr b="1" lang="ar-OM" sz="2000"/>
              <a:t> القلقلة  </a:t>
            </a:r>
            <a:endParaRPr/>
          </a:p>
          <a:p>
            <a:pPr indent="-342900" lvl="0" marL="3429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ar-OM"/>
              <a:t>حروف القلقلة عددها </a:t>
            </a:r>
            <a:r>
              <a:rPr b="1" lang="ar-OM" sz="2000"/>
              <a:t>خمسة</a:t>
            </a:r>
            <a:r>
              <a:rPr lang="ar-OM"/>
              <a:t> تجمع في </a:t>
            </a:r>
            <a:r>
              <a:rPr b="1" lang="ar-OM" sz="2000"/>
              <a:t>قطب جد</a:t>
            </a:r>
            <a:endParaRPr/>
          </a:p>
          <a:p>
            <a:pPr indent="-215900" lvl="0" marL="342900" rtl="1" algn="r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2000"/>
          </a:p>
          <a:p>
            <a:pPr indent="-342900" lvl="0" marL="342900" rtl="1" algn="r">
              <a:spcBef>
                <a:spcPts val="1000"/>
              </a:spcBef>
              <a:spcAft>
                <a:spcPts val="0"/>
              </a:spcAft>
              <a:buSzPts val="2000"/>
              <a:buChar char="🠶"/>
            </a:pPr>
            <a:r>
              <a:rPr b="1" lang="ar-OM" sz="2000"/>
              <a:t> </a:t>
            </a:r>
            <a:r>
              <a:rPr lang="ar-OM" sz="2000"/>
              <a:t>موضع القلقلة في الأية الأولى في كلمة                         </a:t>
            </a:r>
            <a:endParaRPr/>
          </a:p>
          <a:p>
            <a:pPr indent="0" lvl="0" marL="0" rtl="1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b="1" lang="ar-OM" sz="2000"/>
              <a:t>                                                                                              في حرف د</a:t>
            </a:r>
            <a:endParaRPr/>
          </a:p>
          <a:p>
            <a:pPr indent="-342900" lvl="0" marL="342900" rtl="1" algn="r">
              <a:spcBef>
                <a:spcPts val="1000"/>
              </a:spcBef>
              <a:spcAft>
                <a:spcPts val="0"/>
              </a:spcAft>
              <a:buSzPts val="2000"/>
              <a:buChar char="🠶"/>
            </a:pPr>
            <a:r>
              <a:rPr lang="ar-OM" sz="2000"/>
              <a:t>موضع القلقلة في الأية الثانية في كلمة                            </a:t>
            </a:r>
            <a:endParaRPr/>
          </a:p>
          <a:p>
            <a:pPr indent="-215900" lvl="0" marL="342900" rtl="1" algn="r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2000"/>
          </a:p>
          <a:p>
            <a:pPr indent="0" lvl="0" marL="0" rtl="1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b="1" lang="ar-OM" sz="2000"/>
              <a:t>                                                                                                  في حرف ج  </a:t>
            </a:r>
            <a:endParaRPr/>
          </a:p>
          <a:p>
            <a:pPr indent="-342900" lvl="0" marL="342900" rtl="1" algn="r">
              <a:spcBef>
                <a:spcPts val="1000"/>
              </a:spcBef>
              <a:spcAft>
                <a:spcPts val="0"/>
              </a:spcAft>
              <a:buSzPts val="2000"/>
              <a:buChar char="🠶"/>
            </a:pPr>
            <a:r>
              <a:rPr lang="ar-OM" sz="2000"/>
              <a:t>موضع القلقلة في الأية الثالثة في كلمة</a:t>
            </a:r>
            <a:r>
              <a:rPr b="1" lang="ar-OM" sz="2000"/>
              <a:t>                                                              </a:t>
            </a:r>
            <a:endParaRPr/>
          </a:p>
          <a:p>
            <a:pPr indent="0" lvl="0" marL="0" rtl="1" algn="r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b="1" lang="ar-OM" sz="2000"/>
              <a:t>                                                                                               </a:t>
            </a:r>
            <a:endParaRPr/>
          </a:p>
          <a:p>
            <a:pPr indent="0" lvl="0" marL="0" rtl="1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b="1" lang="ar-OM" sz="2000"/>
              <a:t>                                                                                             في حرف ط </a:t>
            </a:r>
            <a:endParaRPr/>
          </a:p>
        </p:txBody>
      </p:sp>
      <p:sp>
        <p:nvSpPr>
          <p:cNvPr id="260" name="Google Shape;260;p27"/>
          <p:cNvSpPr/>
          <p:nvPr/>
        </p:nvSpPr>
        <p:spPr>
          <a:xfrm>
            <a:off x="4584700" y="2313210"/>
            <a:ext cx="1727100" cy="925200"/>
          </a:xfrm>
          <a:prstGeom prst="ellipse">
            <a:avLst/>
          </a:prstGeom>
          <a:solidFill>
            <a:schemeClr val="accen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OM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أدراك </a:t>
            </a:r>
            <a:endParaRPr/>
          </a:p>
        </p:txBody>
      </p:sp>
      <p:sp>
        <p:nvSpPr>
          <p:cNvPr id="261" name="Google Shape;261;p27"/>
          <p:cNvSpPr/>
          <p:nvPr/>
        </p:nvSpPr>
        <p:spPr>
          <a:xfrm>
            <a:off x="4584700" y="3507011"/>
            <a:ext cx="1727100" cy="925200"/>
          </a:xfrm>
          <a:prstGeom prst="ellipse">
            <a:avLst/>
          </a:prstGeom>
          <a:solidFill>
            <a:schemeClr val="accen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OM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النجم</a:t>
            </a:r>
            <a:endParaRPr/>
          </a:p>
        </p:txBody>
      </p:sp>
      <p:sp>
        <p:nvSpPr>
          <p:cNvPr id="262" name="Google Shape;262;p27"/>
          <p:cNvSpPr/>
          <p:nvPr/>
        </p:nvSpPr>
        <p:spPr>
          <a:xfrm flipH="1">
            <a:off x="4584800" y="4876800"/>
            <a:ext cx="1727100" cy="1037100"/>
          </a:xfrm>
          <a:prstGeom prst="ellipse">
            <a:avLst/>
          </a:prstGeom>
          <a:solidFill>
            <a:schemeClr val="accen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OM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إطعام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ar-OM"/>
              <a:t>هذه بعض الفيديوهات للتتم الفائدة : </a:t>
            </a:r>
            <a:endParaRPr/>
          </a:p>
        </p:txBody>
      </p:sp>
      <p:pic>
        <p:nvPicPr>
          <p:cNvPr id="268" name="Google Shape;268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2343" y="1905000"/>
            <a:ext cx="4963800" cy="40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26411" y="1883620"/>
            <a:ext cx="4423718" cy="3568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9"/>
          <p:cNvSpPr txBox="1"/>
          <p:nvPr>
            <p:ph type="title"/>
          </p:nvPr>
        </p:nvSpPr>
        <p:spPr>
          <a:xfrm>
            <a:off x="1636889" y="624109"/>
            <a:ext cx="9867600" cy="15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ar-OM"/>
              <a:t>التمهيد</a:t>
            </a:r>
            <a:br>
              <a:rPr lang="ar-OM"/>
            </a:br>
            <a:r>
              <a:rPr lang="ar-OM" sz="2700"/>
              <a:t>ما الذي تلاحظه في الصورة التي امامك ؟وهل سبق وتعلمت شي من هذا من قبل ؟ وما علاقته بدرس اليوم ؟ </a:t>
            </a:r>
            <a:endParaRPr/>
          </a:p>
        </p:txBody>
      </p:sp>
      <p:pic>
        <p:nvPicPr>
          <p:cNvPr descr="صورة تحتوي على نص&#10;&#10;تم إنشاء الوصف تلقائياً" id="207" name="Google Shape;207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6929" y="2099733"/>
            <a:ext cx="9497700" cy="509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0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ar-OM"/>
              <a:t>والآن وبعد أن تعرفت على حرف القاف </a:t>
            </a:r>
            <a:br>
              <a:rPr lang="ar-OM"/>
            </a:br>
            <a:r>
              <a:rPr lang="ar-OM"/>
              <a:t>وكان نطقك للحرف ممتاز بجميع الحركات </a:t>
            </a:r>
            <a:endParaRPr/>
          </a:p>
        </p:txBody>
      </p:sp>
      <p:sp>
        <p:nvSpPr>
          <p:cNvPr id="213" name="Google Shape;213;p20"/>
          <p:cNvSpPr txBox="1"/>
          <p:nvPr>
            <p:ph idx="1" type="body"/>
          </p:nvPr>
        </p:nvSpPr>
        <p:spPr>
          <a:xfrm>
            <a:off x="2589212" y="2133600"/>
            <a:ext cx="8915400" cy="3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ar-OM"/>
              <a:t>والآن ما رأيك أن ننطق حرف القاف ساكنا فقط                   أقْ </a:t>
            </a:r>
            <a:endParaRPr/>
          </a:p>
          <a:p>
            <a:pPr indent="-342900" lvl="0" marL="3429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ar-OM"/>
              <a:t>ماذا سمعت عند نطقتك لحرف القاف ساكنا                 نعم احسنت حصل اضطراب عند نطقك لحرف القاف حتى سمعت له نبرة قوية </a:t>
            </a:r>
            <a:endParaRPr/>
          </a:p>
          <a:p>
            <a:pPr indent="-342900" lvl="0" marL="3429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ar-OM"/>
              <a:t>وما سبب ذلك                   عند تسكين حرف القاف يتقلقل عند خروجه فيسمع له نبرة </a:t>
            </a:r>
            <a:endParaRPr/>
          </a:p>
          <a:p>
            <a:pPr indent="0" lvl="0" marL="0" rtl="1" algn="r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ar-OM"/>
              <a:t>قوية بسبب شدة الصوت الصاعد بها مع الضغط دون غيره من الحروف </a:t>
            </a:r>
            <a:endParaRPr/>
          </a:p>
          <a:p>
            <a:pPr indent="0" lvl="0" marL="0" rtl="1" algn="r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ar-OM"/>
              <a:t> ومن هنا نستنتج تعريف </a:t>
            </a:r>
            <a:r>
              <a:rPr lang="ar-OM" sz="2000">
                <a:solidFill>
                  <a:schemeClr val="accent1"/>
                </a:solidFill>
              </a:rPr>
              <a:t>القلقلة لغة : وهي التحريك والاضطراب </a:t>
            </a:r>
            <a:endParaRPr/>
          </a:p>
          <a:p>
            <a:pPr indent="0" lvl="0" marL="0" rtl="1" algn="r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ar-OM" sz="2000">
                <a:solidFill>
                  <a:schemeClr val="accent1"/>
                </a:solidFill>
              </a:rPr>
              <a:t>اما القلقلة اصطلاحا فهي : اضطراب الصوت عند النطق بالحرف ساكنا حتى يسمع له نبرة قوية </a:t>
            </a:r>
            <a:endParaRPr/>
          </a:p>
          <a:p>
            <a:pPr indent="0" lvl="0" marL="0" rtl="1" algn="r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ar-OM"/>
              <a:t>وسبب القلقلة : اندفاع الصوت و الهواء بعد حبسه عند النطق بخروجها ساكنة </a:t>
            </a:r>
            <a:endParaRPr/>
          </a:p>
        </p:txBody>
      </p:sp>
      <p:sp>
        <p:nvSpPr>
          <p:cNvPr id="214" name="Google Shape;214;p20"/>
          <p:cNvSpPr/>
          <p:nvPr/>
        </p:nvSpPr>
        <p:spPr>
          <a:xfrm>
            <a:off x="5888181" y="2232561"/>
            <a:ext cx="415500" cy="213900"/>
          </a:xfrm>
          <a:prstGeom prst="leftArrow">
            <a:avLst>
              <a:gd fmla="val ٥٠٠٠٠" name="adj1"/>
              <a:gd fmla="val ٥٠٠٠٠" name="adj2"/>
            </a:avLst>
          </a:prstGeom>
          <a:solidFill>
            <a:schemeClr val="accen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5" name="Google Shape;215;p20"/>
          <p:cNvSpPr/>
          <p:nvPr/>
        </p:nvSpPr>
        <p:spPr>
          <a:xfrm>
            <a:off x="6198919" y="2731325"/>
            <a:ext cx="522600" cy="213900"/>
          </a:xfrm>
          <a:prstGeom prst="leftArrow">
            <a:avLst>
              <a:gd fmla="val ٥٠٠٠٠" name="adj1"/>
              <a:gd fmla="val ٥٠٠٠٠" name="adj2"/>
            </a:avLst>
          </a:prstGeom>
          <a:solidFill>
            <a:schemeClr val="accen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6" name="Google Shape;216;p20"/>
          <p:cNvSpPr/>
          <p:nvPr/>
        </p:nvSpPr>
        <p:spPr>
          <a:xfrm>
            <a:off x="8680862" y="3301340"/>
            <a:ext cx="961800" cy="380100"/>
          </a:xfrm>
          <a:prstGeom prst="leftArrow">
            <a:avLst>
              <a:gd fmla="val ٥٠٠٠٠" name="adj1"/>
              <a:gd fmla="val ٥٠٠٠٠" name="adj2"/>
            </a:avLst>
          </a:prstGeom>
          <a:solidFill>
            <a:schemeClr val="accen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1"/>
          <p:cNvSpPr txBox="1"/>
          <p:nvPr>
            <p:ph type="title"/>
          </p:nvPr>
        </p:nvSpPr>
        <p:spPr>
          <a:xfrm>
            <a:off x="2224790" y="529107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ar-OM"/>
              <a:t>أهداف الدرس: </a:t>
            </a:r>
            <a:endParaRPr/>
          </a:p>
        </p:txBody>
      </p:sp>
      <p:sp>
        <p:nvSpPr>
          <p:cNvPr id="222" name="Google Shape;222;p21"/>
          <p:cNvSpPr txBox="1"/>
          <p:nvPr>
            <p:ph idx="1" type="body"/>
          </p:nvPr>
        </p:nvSpPr>
        <p:spPr>
          <a:xfrm>
            <a:off x="2589212" y="2133600"/>
            <a:ext cx="8915400" cy="3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SzPct val="100000"/>
              <a:buChar char="🠶"/>
            </a:pPr>
            <a:r>
              <a:rPr lang="ar-OM" sz="2600"/>
              <a:t>أن يعرف القلقلة لغة واصطلاحا </a:t>
            </a:r>
            <a:endParaRPr/>
          </a:p>
          <a:p>
            <a:pPr indent="-342900" lvl="0" marL="342900" rtl="1" algn="r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ar-OM" sz="2600"/>
              <a:t>أن يتبين مفهوم القلقلة </a:t>
            </a:r>
            <a:endParaRPr/>
          </a:p>
          <a:p>
            <a:pPr indent="-342900" lvl="0" marL="342900" rtl="1" algn="r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ar-OM" sz="2600"/>
              <a:t>أن يعدد حروف القلقلة </a:t>
            </a:r>
            <a:endParaRPr/>
          </a:p>
          <a:p>
            <a:pPr indent="-342900" lvl="0" marL="342900" rtl="1" algn="r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ar-OM" sz="2600"/>
              <a:t>أن يمييز بين حروف القلقلة</a:t>
            </a:r>
            <a:endParaRPr/>
          </a:p>
          <a:p>
            <a:pPr indent="-342900" lvl="0" marL="342900" rtl="1" algn="r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ar-OM" sz="2600"/>
              <a:t>أت يقوم بنطق حروف القلقلة امام زملائه </a:t>
            </a:r>
            <a:endParaRPr/>
          </a:p>
          <a:p>
            <a:pPr indent="-342900" lvl="0" marL="342900" rtl="1" algn="r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ar-OM" sz="2600"/>
              <a:t>أن يبدي الرغبة في تعلم القلقلة </a:t>
            </a:r>
            <a:endParaRPr/>
          </a:p>
          <a:p>
            <a:pPr indent="-342900" lvl="0" marL="342900" rtl="1" algn="r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ar-OM" sz="2600"/>
              <a:t>أن يتقن النطق بالقلقلة عند التلاوة </a:t>
            </a:r>
            <a:endParaRPr/>
          </a:p>
          <a:p>
            <a:pPr indent="-342900" lvl="0" marL="342900" rtl="1" algn="r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ar-OM" sz="2600"/>
              <a:t>أن يحرص على تطبيق القلقلة عند تلاوتة </a:t>
            </a:r>
            <a:endParaRPr/>
          </a:p>
          <a:p>
            <a:pPr indent="0" lvl="0" marL="0" rtl="1" algn="r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ar-OM"/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2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صورة تحتوي على نص&#10;&#10;تم إنشاء الوصف تلقائياً" id="228" name="Google Shape;228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8299" y="0"/>
            <a:ext cx="105537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3"/>
          <p:cNvSpPr txBox="1"/>
          <p:nvPr>
            <p:ph idx="1" type="body"/>
          </p:nvPr>
        </p:nvSpPr>
        <p:spPr>
          <a:xfrm>
            <a:off x="2589212" y="2133600"/>
            <a:ext cx="8915400" cy="3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SzPts val="3200"/>
              <a:buChar char="🠶"/>
            </a:pPr>
            <a:r>
              <a:rPr lang="ar-OM" sz="3200"/>
              <a:t>نعم لقد نطقت الحروف الملونة ساكنة </a:t>
            </a:r>
            <a:endParaRPr/>
          </a:p>
          <a:p>
            <a:pPr indent="-342900" lvl="0" marL="342900" rtl="1" algn="r">
              <a:spcBef>
                <a:spcPts val="1000"/>
              </a:spcBef>
              <a:spcAft>
                <a:spcPts val="0"/>
              </a:spcAft>
              <a:buSzPts val="3200"/>
              <a:buChar char="🠶"/>
            </a:pPr>
            <a:r>
              <a:rPr lang="ar-OM" sz="3200"/>
              <a:t> تجمع الحروف الملونة في عبارة   ( </a:t>
            </a:r>
            <a:r>
              <a:rPr b="1" lang="ar-OM" sz="3200">
                <a:solidFill>
                  <a:schemeClr val="dk1"/>
                </a:solidFill>
              </a:rPr>
              <a:t>قطب جد </a:t>
            </a:r>
            <a:r>
              <a:rPr lang="ar-OM" sz="3200"/>
              <a:t>)</a:t>
            </a:r>
            <a:endParaRPr/>
          </a:p>
          <a:p>
            <a:pPr indent="-342900" lvl="0" marL="342900" rtl="1" algn="r">
              <a:spcBef>
                <a:spcPts val="1000"/>
              </a:spcBef>
              <a:spcAft>
                <a:spcPts val="0"/>
              </a:spcAft>
              <a:buSzPts val="3200"/>
              <a:buChar char="🠶"/>
            </a:pPr>
            <a:r>
              <a:rPr lang="ar-OM" sz="3200"/>
              <a:t>العلامة الإعرابية للحروف الأربعة في الآيات  السابقة  هو السكون </a:t>
            </a:r>
            <a:endParaRPr/>
          </a:p>
          <a:p>
            <a:pPr indent="-342900" lvl="0" marL="342900" rtl="1" algn="r">
              <a:spcBef>
                <a:spcPts val="1000"/>
              </a:spcBef>
              <a:spcAft>
                <a:spcPts val="0"/>
              </a:spcAft>
              <a:buSzPts val="3200"/>
              <a:buChar char="🠶"/>
            </a:pPr>
            <a:r>
              <a:rPr lang="ar-OM" sz="3200"/>
              <a:t>نطق الحروف الملونة ساكنة مقلقلة </a:t>
            </a:r>
            <a:endParaRPr/>
          </a:p>
          <a:p>
            <a:pPr indent="-139700" lvl="0" marL="342900" rtl="1" algn="r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/>
          </a:p>
          <a:p>
            <a:pPr indent="-215900" lvl="0" marL="342900" rtl="1" algn="r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234" name="Google Shape;234;p23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</a:pPr>
            <a:r>
              <a:rPr lang="ar-OM" sz="4000"/>
              <a:t>للإيضاح :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4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صورة تحتوي على نص&#10;&#10;تم إنشاء الوصف تلقائياً" id="240" name="Google Shape;240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9424" y="522514"/>
            <a:ext cx="10060500" cy="637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5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ar-OM"/>
              <a:t>الإستنتاج</a:t>
            </a:r>
            <a:endParaRPr/>
          </a:p>
        </p:txBody>
      </p:sp>
      <p:sp>
        <p:nvSpPr>
          <p:cNvPr id="246" name="Google Shape;246;p25"/>
          <p:cNvSpPr txBox="1"/>
          <p:nvPr>
            <p:ph idx="1" type="body"/>
          </p:nvPr>
        </p:nvSpPr>
        <p:spPr>
          <a:xfrm>
            <a:off x="1219200" y="2169226"/>
            <a:ext cx="109728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ar-OM"/>
              <a:t>    1-  حروف القلقلة </a:t>
            </a:r>
            <a:r>
              <a:rPr lang="ar-OM">
                <a:solidFill>
                  <a:schemeClr val="dk1"/>
                </a:solidFill>
              </a:rPr>
              <a:t>خمسة مجموعة في عبارة قطب جد </a:t>
            </a:r>
            <a:endParaRPr/>
          </a:p>
          <a:p>
            <a:pPr indent="0" lvl="0" marL="0" rtl="1" algn="r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ar-OM">
                <a:solidFill>
                  <a:schemeClr val="dk1"/>
                </a:solidFill>
              </a:rPr>
              <a:t> 2-   شرطها أن يكون حرف القلقلة ساكن </a:t>
            </a:r>
            <a:endParaRPr/>
          </a:p>
          <a:p>
            <a:pPr indent="0" lvl="0" marL="0" rtl="1" algn="r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ar-OM">
                <a:solidFill>
                  <a:schemeClr val="dk1"/>
                </a:solidFill>
              </a:rPr>
              <a:t> 3- القلقلة تأتي في وسط الكلمة أو الكلام أو آخر الكلام عند الوقف على أحد حروف القلقلة </a:t>
            </a:r>
            <a:endParaRPr/>
          </a:p>
          <a:p>
            <a:pPr indent="0" lvl="0" marL="0" rtl="1" algn="r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ar-OM">
                <a:solidFill>
                  <a:schemeClr val="dk1"/>
                </a:solidFill>
              </a:rPr>
              <a:t>مواضع القلقلة في الآيات كالتالي : </a:t>
            </a:r>
            <a:endParaRPr/>
          </a:p>
          <a:p>
            <a:pPr indent="0" lvl="0" marL="0" rtl="1" algn="r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247" name="Google Shape;247;p25"/>
          <p:cNvGraphicFramePr/>
          <p:nvPr/>
        </p:nvGraphicFramePr>
        <p:xfrm>
          <a:off x="3598223" y="381197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{34F39E4E-17F0-4F79-8F07-07B6605D640A}</a:tableStyleId>
              </a:tblPr>
              <a:tblGrid>
                <a:gridCol w="2001650"/>
                <a:gridCol w="2291950"/>
                <a:gridCol w="2339450"/>
              </a:tblGrid>
              <a:tr h="369625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1800" u="none" cap="none" strike="noStrike"/>
                        <a:t>الكلمة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1800" u="none" cap="none" strike="noStrike"/>
                        <a:t>   الحرف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1800" u="none" cap="none" strike="noStrike"/>
                        <a:t> الموقع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69625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1800" u="none" cap="none" strike="noStrike"/>
                        <a:t>  1- نجعل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1800" u="none" cap="none" strike="noStrike"/>
                        <a:t>ج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1800" u="none" cap="none" strike="noStrike"/>
                        <a:t>وسط الكلمة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69625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1800" u="none" cap="none" strike="noStrike"/>
                        <a:t>  2- أبصارها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1800" u="none" cap="none" strike="noStrike"/>
                        <a:t>ب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1800" u="none" cap="none" strike="noStrike"/>
                        <a:t>وسط الكلمة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69625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1800" u="none" cap="none" strike="noStrike"/>
                        <a:t>  3- طبق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1800" u="none" cap="none" strike="noStrike"/>
                        <a:t>ق                                 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1800" u="none" cap="none" strike="noStrike"/>
                        <a:t>     آخر الكلمة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69625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1800" u="none" cap="none" strike="noStrike"/>
                        <a:t>  4- محيط 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1800" u="none" cap="none" strike="noStrike"/>
                        <a:t>ط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1800" u="none" cap="none" strike="noStrike"/>
                        <a:t>    آخر الكلمة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69625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1800" u="none" cap="none" strike="noStrike"/>
                        <a:t>   5- لقد 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1800" u="none" cap="none" strike="noStrike"/>
                        <a:t>   د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1800" u="none" cap="none" strike="noStrike"/>
                        <a:t>    آخر الكلمة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69625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1800" u="none" cap="none" strike="noStrike"/>
                        <a:t>   5- خلقنا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1800" u="none" cap="none" strike="noStrike"/>
                        <a:t>ق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1800" u="none" cap="none" strike="noStrike"/>
                        <a:t>   وسط الكلمة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69625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1800" u="none" cap="none" strike="noStrike"/>
                        <a:t>    5- كبد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1800" u="none" cap="none" strike="noStrike"/>
                        <a:t>  د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1800" u="none" cap="none" strike="noStrike"/>
                        <a:t>    آخر الكلمة 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6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صورة تحتوي على نص&#10;&#10;تم إنشاء الوصف تلقائياً" id="253" name="Google Shape;253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3813" y="403761"/>
            <a:ext cx="9200700" cy="64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ربطة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