
<file path=[Content_Types].xml><?xml version="1.0" encoding="utf-8"?>
<Types xmlns="http://schemas.openxmlformats.org/package/2006/content-types">
  <Default ContentType="audio/mpeg" Extension="mp3"/>
  <Default ContentType="image/vnd.ms-photo" Extension="wdp"/>
  <Default ContentType="image/gif" Extension="GIF"/>
  <Default ContentType="application/xml" Extension="xml"/>
  <Default ContentType="image/png" Extension="png"/>
  <Default ContentType="audio/x-wav" Extension="wav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>
      <a:defRPr lang="ar-KW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21191D1-ACB2-45C2-9991-5F8DE3BF1917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4A4B5109-7A0A-4246-9983-622E17ACC44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95438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B5109-7A0A-4246-9983-622E17ACC44A}" type="slidenum">
              <a:rPr lang="ar-KW" smtClean="0"/>
              <a:t>11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8855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7B75-4906-404B-A4EF-EC691D0A2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EED3B-640D-4A7C-BC18-338B2892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FAD2D-30D6-4449-807C-4EB83B34E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D922-AE72-475D-A416-0ED7F6CB2ABA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BA352-C40E-4B91-B7F9-A650F9622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A2073-2CFE-4DC1-A9AF-DB2923E6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F52E-6844-464D-8D4F-05F7D187FB5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3696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F0DB8-D757-4645-BB4C-4CB391122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B3D1E3-0982-49C8-9600-B96653BC4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20893-5476-4ED5-A454-833642ED3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D922-AE72-475D-A416-0ED7F6CB2ABA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E3D19-0BE9-4FA7-AF27-A713418A4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266F2-AB37-4B89-A5DD-95C40D85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F52E-6844-464D-8D4F-05F7D187FB5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3589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F3C76C-E871-4741-BC5A-517BE2E00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357D1F-98E4-482B-AF9C-A755A88F7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EBC1C-723A-45F8-AE45-FB130461B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D922-AE72-475D-A416-0ED7F6CB2ABA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029EE-77A1-4DE5-A9FE-3F8369512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D4925-C4C6-42DF-94A9-A00AF752C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F52E-6844-464D-8D4F-05F7D187FB5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2067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60FE6-7B41-4BBA-BBA6-D6DFBE73D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6DBBE-EBF6-49CC-A056-59D721405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8BF2E-C965-4236-AA24-7FA7506EC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D922-AE72-475D-A416-0ED7F6CB2ABA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E1E59-03A8-4B87-9964-99B07AAFC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8734C-DC4F-43F3-87CF-F23B5290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F52E-6844-464D-8D4F-05F7D187FB5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9776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83A5E-EE66-4270-9AE9-B74934F78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A8CF0-2B49-4D13-B7A3-18FF340D3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E70E9-A47B-4EDD-96CF-F2321CBCF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D922-AE72-475D-A416-0ED7F6CB2ABA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3F0EE-6AE3-4911-9FCC-EAF07F4F9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D4ED6-3AFD-4686-AF73-85093437B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F52E-6844-464D-8D4F-05F7D187FB5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34692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EAB98-34C5-4D15-90FD-8CFD00974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88FB3-3A82-4D9A-8AF1-C36DBAB66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CBA73-4D2F-4078-BF6D-638FABCE4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60690-9483-4B4D-AED7-773C7740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D922-AE72-475D-A416-0ED7F6CB2ABA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5AC57-FF23-4B46-B8FA-BC748B7CE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D68CB-9A1C-4F8E-95AF-523A05B2E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F52E-6844-464D-8D4F-05F7D187FB5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3527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B9F7D-6DC9-4C8F-B708-D097A275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F9095-E2A4-4BE8-A6DD-6D7654030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36BF6-9748-49A6-9753-78DDA2E0A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99AA07-8C7B-4E77-AEB2-8E8F00554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D3AD7-85AF-4691-BC25-8E87F5658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603058-CEC0-4CE0-878B-70DE1E8DE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D922-AE72-475D-A416-0ED7F6CB2ABA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ACC707-C1B7-4151-B00E-874E68594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9C87C0-3C7F-43A8-9DD8-F8922657C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F52E-6844-464D-8D4F-05F7D187FB5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80166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5788-9F58-4369-9F44-4383B08FB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84BEB5-5296-418C-BE58-5216D747E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D922-AE72-475D-A416-0ED7F6CB2ABA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B41301-2295-4B21-AE2E-3452D0FB8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465FDC-99EC-475F-B6FA-8709547F6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F52E-6844-464D-8D4F-05F7D187FB5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5639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CD937B-E15B-4359-A023-BD63C2B6C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D922-AE72-475D-A416-0ED7F6CB2ABA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ED655C-09B0-40CC-A2C6-D91184C2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43666-7C13-41B1-B364-923F3C7E8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F52E-6844-464D-8D4F-05F7D187FB5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50951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AD40-94DE-48E1-B528-253966BE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40F28-344B-4CCB-90BD-9004B7368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B40B6-A284-4F91-8A90-B8963ABB4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A9E63-8D4C-424F-A316-8493FC9F4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D922-AE72-475D-A416-0ED7F6CB2ABA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3A75CC-8205-42D2-B8FE-3D3C72904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211DC-7F1B-4A14-8D42-79CEB109A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F52E-6844-464D-8D4F-05F7D187FB5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68570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0130B-3FC9-4F6F-81F2-C3C89A7A1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425878-20A1-4BCD-8820-C6E087A807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2932BB-DCBC-4943-BDF0-BE51DB02E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C7296-4F0D-4AEA-8EDF-DDA856D25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D922-AE72-475D-A416-0ED7F6CB2ABA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7EE1-3CCC-4A22-9849-0E9806FBE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958E5-936D-4FD6-B73A-C2E7E3F2C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2F52E-6844-464D-8D4F-05F7D187FB5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4582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33737C-8D95-4F0D-B3C6-B1A1B5C9E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25B67-5ED6-4FFB-BE51-EE955B1A9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BF877-C616-41BC-96E0-F65FB153E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ED922-AE72-475D-A416-0ED7F6CB2ABA}" type="datetimeFigureOut">
              <a:rPr lang="ar-KW" smtClean="0"/>
              <a:t>22/09/1443</a:t>
            </a:fld>
            <a:endParaRPr lang="ar-K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54B5E-190B-4AC7-BD1E-5284723A0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D08DA-BF25-4590-9156-88867A883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2F52E-6844-464D-8D4F-05F7D187FB57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0706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6.png"/><Relationship Id="rId4" Type="http://schemas.openxmlformats.org/officeDocument/2006/relationships/image" Target="../media/image1.GIF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microsoft.com/office/2007/relationships/hdphoto" Target="../media/hdphoto1.wdp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5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GIF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6.png"/><Relationship Id="rId4" Type="http://schemas.openxmlformats.org/officeDocument/2006/relationships/image" Target="../media/image1.GIF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6.png"/><Relationship Id="rId4" Type="http://schemas.openxmlformats.org/officeDocument/2006/relationships/image" Target="../media/image1.GIF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aerial view of a body of water with mountain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19BE8A1F-B6F9-4D63-B9CE-43E1EF45322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 r="-2000" b="-4000"/>
            </a:stretch>
          </a:blipFill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24EC011-6AA6-41F5-AC91-5864B10E811F}"/>
              </a:ext>
            </a:extLst>
          </p:cNvPr>
          <p:cNvSpPr/>
          <p:nvPr/>
        </p:nvSpPr>
        <p:spPr>
          <a:xfrm>
            <a:off x="842481" y="534450"/>
            <a:ext cx="10489915" cy="5917721"/>
          </a:xfrm>
          <a:prstGeom prst="roundRect">
            <a:avLst/>
          </a:prstGeom>
          <a:solidFill>
            <a:srgbClr val="FFFFFF">
              <a:alpha val="60000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KW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3EAD28-CE2C-4C89-8FA8-1B883792BD5F}"/>
              </a:ext>
            </a:extLst>
          </p:cNvPr>
          <p:cNvSpPr txBox="1"/>
          <p:nvPr/>
        </p:nvSpPr>
        <p:spPr>
          <a:xfrm flipH="1">
            <a:off x="1149948" y="533247"/>
            <a:ext cx="9739508" cy="15542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KW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لعبة جزيرة الكنز</a:t>
            </a:r>
          </a:p>
          <a:p>
            <a:pPr algn="ctr"/>
            <a:endParaRPr lang="ar-KW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1">
              <a:lnSpc>
                <a:spcPts val="3000"/>
              </a:lnSpc>
            </a:pPr>
            <a:r>
              <a:rPr lang="ar-K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ar-KW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KW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108A9AD-0871-4367-A85C-D0337D40CA0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54" y="919670"/>
            <a:ext cx="2857500" cy="1761885"/>
          </a:xfrm>
          <a:prstGeom prst="rect">
            <a:avLst/>
          </a:prstGeom>
        </p:spPr>
      </p:pic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91FA9DC4-BFD6-4F96-BD0A-E87BFBF33FC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566" y="1800612"/>
            <a:ext cx="792482" cy="79248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07CEE3FA-D2B6-4EBF-99DE-8F9A2BC34E4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364" y="1557344"/>
            <a:ext cx="1073030" cy="112421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575BF75-06E7-41C4-AE17-CC9F46677F57}"/>
              </a:ext>
            </a:extLst>
          </p:cNvPr>
          <p:cNvSpPr txBox="1"/>
          <p:nvPr/>
        </p:nvSpPr>
        <p:spPr>
          <a:xfrm>
            <a:off x="2448560" y="3505200"/>
            <a:ext cx="723392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7200" dirty="0"/>
              <a:t>لعبه جزيره الكنز </a:t>
            </a:r>
          </a:p>
        </p:txBody>
      </p:sp>
    </p:spTree>
    <p:extLst>
      <p:ext uri="{BB962C8B-B14F-4D97-AF65-F5344CB8AC3E}">
        <p14:creationId xmlns:p14="http://schemas.microsoft.com/office/powerpoint/2010/main" val="1304916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aerial view of a body of water with mountain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06B85A04-3D35-401E-AAE6-E99BF581C9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/>
          <a:stretch/>
        </p:blipFill>
        <p:spPr>
          <a:xfrm>
            <a:off x="0" y="0"/>
            <a:ext cx="12192000" cy="6863308"/>
          </a:xfrm>
          <a:prstGeom prst="rect">
            <a:avLst/>
          </a:prstGeom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22146A7D-3FF3-411B-B88C-91D55B2F8D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76" y="580768"/>
            <a:ext cx="8068962" cy="5927796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7413A6F-9DD6-4D26-BCA2-55CF5520A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030" y="4376203"/>
            <a:ext cx="2866766" cy="2606218"/>
          </a:xfrm>
          <a:prstGeom prst="rect">
            <a:avLst/>
          </a:prstGeom>
        </p:spPr>
      </p:pic>
      <p:pic>
        <p:nvPicPr>
          <p:cNvPr id="11" name="Picture 10" descr="A picture containing indoor&#10;&#10;Description automatically generated">
            <a:extLst>
              <a:ext uri="{FF2B5EF4-FFF2-40B4-BE49-F238E27FC236}">
                <a16:creationId xmlns:a16="http://schemas.microsoft.com/office/drawing/2014/main" id="{E04F87D3-B4BD-442A-A9D7-F0156F6953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1" y="4773213"/>
            <a:ext cx="2133599" cy="1849394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medium confidenc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8DD70AD-4FF4-47F8-B57D-8FBFA93017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43" b="93874" l="2000" r="96833">
                        <a14:foregroundMark x1="8000" y1="79279" x2="6833" y2="81441"/>
                        <a14:foregroundMark x1="21667" y1="94054" x2="18000" y2="90631"/>
                        <a14:foregroundMark x1="2000" y1="84685" x2="2500" y2="83243"/>
                        <a14:foregroundMark x1="89500" y1="45586" x2="94167" y2="35856"/>
                        <a14:foregroundMark x1="94167" y1="35856" x2="91000" y2="26306"/>
                        <a14:foregroundMark x1="91000" y1="26306" x2="90000" y2="25405"/>
                        <a14:foregroundMark x1="75667" y1="4865" x2="66333" y2="3423"/>
                        <a14:foregroundMark x1="95167" y1="35856" x2="96833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984">
            <a:off x="2399519" y="5694404"/>
            <a:ext cx="934494" cy="86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5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C -3.125E-6 -0.04097 -0.08125 0.00718 -0.11575 -0.00417 C -0.15065 -0.01528 -0.21041 0.04236 -0.20846 -0.06713 C -0.22643 -0.16134 -0.24557 -0.18403 -0.28203 -0.15903 C -0.35716 -0.10764 -0.34101 -0.0787 -0.34817 0.0006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-83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93584__klankbeeld__wave-close-coast-small-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39ED617-6E30-4F1B-A6CE-A2DD021437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1"/>
            <a:ext cx="12192000" cy="7149947"/>
          </a:xfrm>
          <a:prstGeom prst="rect">
            <a:avLst/>
          </a:prstGeom>
          <a:noFill/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24C3472-91C9-45A5-A065-4BFC9E6ACB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5202" y="3574972"/>
            <a:ext cx="2021595" cy="1963067"/>
          </a:xfrm>
          <a:prstGeom prst="rect">
            <a:avLst/>
          </a:prstGeom>
        </p:spPr>
      </p:pic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54E56355-908C-4188-855B-BD2CC00E9C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88" y="4813682"/>
            <a:ext cx="2021595" cy="2021595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E1AE0BCF-2B3C-4B97-A938-5C47C08227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43" b="93874" l="2000" r="96833">
                        <a14:foregroundMark x1="8000" y1="79279" x2="6833" y2="81441"/>
                        <a14:foregroundMark x1="21667" y1="94054" x2="18000" y2="90631"/>
                        <a14:foregroundMark x1="2000" y1="84685" x2="2500" y2="83243"/>
                        <a14:foregroundMark x1="89500" y1="45586" x2="94167" y2="35856"/>
                        <a14:foregroundMark x1="94167" y1="35856" x2="91000" y2="26306"/>
                        <a14:foregroundMark x1="91000" y1="26306" x2="90000" y2="25405"/>
                        <a14:foregroundMark x1="75667" y1="4865" x2="66333" y2="3423"/>
                        <a14:foregroundMark x1="95167" y1="35856" x2="96833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5968" flipH="1">
            <a:off x="5332205" y="6139809"/>
            <a:ext cx="497545" cy="408368"/>
          </a:xfrm>
          <a:prstGeom prst="rect">
            <a:avLst/>
          </a:prstGeom>
        </p:spPr>
      </p:pic>
      <p:pic>
        <p:nvPicPr>
          <p:cNvPr id="3" name="353416__squashy555__seagull-on-beach">
            <a:hlinkClick r:id="" action="ppaction://media"/>
            <a:extLst>
              <a:ext uri="{FF2B5EF4-FFF2-40B4-BE49-F238E27FC236}">
                <a16:creationId xmlns:a16="http://schemas.microsoft.com/office/drawing/2014/main" id="{8D6F932C-CBEE-42BE-BA66-D3D822424C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22300" y="4150105"/>
            <a:ext cx="406400" cy="4064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D7D3615-BB2B-4961-9CB7-1CAACA508F0B}"/>
              </a:ext>
            </a:extLst>
          </p:cNvPr>
          <p:cNvSpPr/>
          <p:nvPr/>
        </p:nvSpPr>
        <p:spPr>
          <a:xfrm>
            <a:off x="1797978" y="2054832"/>
            <a:ext cx="1952089" cy="1191802"/>
          </a:xfrm>
          <a:prstGeom prst="ellipse">
            <a:avLst/>
          </a:prstGeom>
          <a:solidFill>
            <a:srgbClr val="FFD966">
              <a:alpha val="69804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K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لقد وصلت إلى الكنز يا عبقري</a:t>
            </a:r>
          </a:p>
        </p:txBody>
      </p:sp>
    </p:spTree>
    <p:extLst>
      <p:ext uri="{BB962C8B-B14F-4D97-AF65-F5344CB8AC3E}">
        <p14:creationId xmlns:p14="http://schemas.microsoft.com/office/powerpoint/2010/main" val="106948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4 -0.30093 C -0.01797 -0.30532 -0.0276 -0.31111 -0.03437 -0.30903 C -0.04192 -0.30625 -0.04817 -0.29954 -0.05482 -0.29282 C -0.06133 -0.28611 -0.06445 -0.27569 -0.06784 -0.26505 C -0.07083 -0.25486 -0.07304 -0.24213 -0.07252 -0.22662 C -0.072 -0.21181 -0.0681 -0.19352 -0.06289 -0.17569 C -0.0582 -0.15903 -0.05117 -0.14097 -0.04349 -0.12431 C -0.03594 -0.10787 -0.02747 -0.09282 -0.01888 -0.08056 C -0.0095 -0.0669 0.00013 -0.05648 0.0099 -0.05069 C 0.01875 -0.04468 0.028 -0.04097 0.03529 -0.04375 C 0.04284 -0.04421 0.05 -0.05139 0.05404 -0.05949 C 0.05912 -0.06597 0.06393 -0.07639 0.06446 -0.09074 C 0.06498 -0.10394 0.06211 -0.12037 0.05495 -0.13866 C 0.04779 -0.15579 0.0375 -0.16852 0.02917 -0.17338 C 0.02123 -0.17731 0.01341 -0.17593 0.00781 -0.16782 C 0.00248 -0.15833 -0.00169 -0.14907 -0.00195 -0.13542 C -0.0026 -0.12199 -0.0039 -0.12199 0.00508 -0.08727 C 0.0125 -0.05463 0.0263 -0.03542 0.03399 -0.0206 C 0.04167 -0.00671 0.04987 0.00208 0.05886 0.0125 C 0.0694 0.02384 0.08021 0.03056 0.08815 0.0331 C 0.09662 0.03704 0.10235 0.0331 0.11172 0.02731 C 0.12031 0.01944 0.12318 0.01389 0.12813 0.00556 C 0.13281 -0.00324 0.13763 -0.01181 0.14219 -0.02014 " pathEditMode="relative" rAng="2700000" ptsTypes="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aerial view of a body of water with mountain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06B85A04-3D35-401E-AAE6-E99BF581C9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/>
          <a:stretch/>
        </p:blipFill>
        <p:spPr>
          <a:xfrm>
            <a:off x="0" y="0"/>
            <a:ext cx="12192000" cy="6863308"/>
          </a:xfrm>
          <a:prstGeom prst="rect">
            <a:avLst/>
          </a:prstGeom>
          <a:blipFill dpi="0" rotWithShape="1">
            <a:blip r:embed="rId3"/>
            <a:srcRect/>
            <a:stretch>
              <a:fillRect r="-2000" b="-4000"/>
            </a:stretch>
          </a:blipFill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22146A7D-3FF3-411B-B88C-91D55B2F8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76" y="580768"/>
            <a:ext cx="8068962" cy="5927796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7413A6F-9DD6-4D26-BCA2-55CF5520A6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55" y="153620"/>
            <a:ext cx="2866766" cy="2606218"/>
          </a:xfrm>
          <a:prstGeom prst="rect">
            <a:avLst/>
          </a:prstGeom>
        </p:spPr>
      </p:pic>
      <p:pic>
        <p:nvPicPr>
          <p:cNvPr id="11" name="Picture 10" descr="A picture containing indoor&#10;&#10;Description automatically generated">
            <a:extLst>
              <a:ext uri="{FF2B5EF4-FFF2-40B4-BE49-F238E27FC236}">
                <a16:creationId xmlns:a16="http://schemas.microsoft.com/office/drawing/2014/main" id="{E04F87D3-B4BD-442A-A9D7-F0156F6953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1" y="4773213"/>
            <a:ext cx="2133599" cy="1849394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0B8CCA8-8C1B-4DB0-8706-F985573204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43" b="93874" l="2000" r="96833">
                        <a14:foregroundMark x1="8000" y1="79279" x2="6833" y2="81441"/>
                        <a14:foregroundMark x1="21667" y1="94054" x2="18000" y2="90631"/>
                        <a14:foregroundMark x1="2000" y1="84685" x2="2500" y2="83243"/>
                        <a14:foregroundMark x1="89500" y1="45586" x2="94167" y2="35856"/>
                        <a14:foregroundMark x1="94167" y1="35856" x2="91000" y2="26306"/>
                        <a14:foregroundMark x1="91000" y1="26306" x2="90000" y2="25405"/>
                        <a14:foregroundMark x1="75667" y1="4865" x2="66333" y2="3423"/>
                        <a14:foregroundMark x1="95167" y1="35856" x2="96833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9171">
            <a:off x="8995719" y="790831"/>
            <a:ext cx="934494" cy="864407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3DA3820D-6B70-4164-859D-15060A9E1B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43" b="93874" l="2000" r="96833">
                        <a14:foregroundMark x1="8000" y1="79279" x2="6833" y2="81441"/>
                        <a14:foregroundMark x1="21667" y1="94054" x2="18000" y2="90631"/>
                        <a14:foregroundMark x1="2000" y1="84685" x2="2500" y2="83243"/>
                        <a14:foregroundMark x1="89500" y1="45586" x2="94167" y2="35856"/>
                        <a14:foregroundMark x1="94167" y1="35856" x2="91000" y2="26306"/>
                        <a14:foregroundMark x1="91000" y1="26306" x2="90000" y2="25405"/>
                        <a14:foregroundMark x1="75667" y1="4865" x2="66333" y2="3423"/>
                        <a14:foregroundMark x1="95167" y1="35856" x2="96833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60957" y="2282050"/>
            <a:ext cx="934494" cy="864407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8BF1F11-CFBA-4203-8662-39B86DFD8F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43" b="93874" l="2000" r="96833">
                        <a14:foregroundMark x1="8000" y1="79279" x2="6833" y2="81441"/>
                        <a14:foregroundMark x1="21667" y1="94054" x2="18000" y2="90631"/>
                        <a14:foregroundMark x1="2000" y1="84685" x2="2500" y2="83243"/>
                        <a14:foregroundMark x1="89500" y1="45586" x2="94167" y2="35856"/>
                        <a14:foregroundMark x1="94167" y1="35856" x2="91000" y2="26306"/>
                        <a14:foregroundMark x1="91000" y1="26306" x2="90000" y2="25405"/>
                        <a14:foregroundMark x1="75667" y1="4865" x2="66333" y2="3423"/>
                        <a14:foregroundMark x1="95167" y1="35856" x2="96833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8533">
            <a:off x="7016849" y="5552369"/>
            <a:ext cx="934494" cy="864407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8DD70AD-4FF4-47F8-B57D-8FBFA93017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43" b="93874" l="2000" r="96833">
                        <a14:foregroundMark x1="8000" y1="79279" x2="6833" y2="81441"/>
                        <a14:foregroundMark x1="21667" y1="94054" x2="18000" y2="90631"/>
                        <a14:foregroundMark x1="2000" y1="84685" x2="2500" y2="83243"/>
                        <a14:foregroundMark x1="89500" y1="45586" x2="94167" y2="35856"/>
                        <a14:foregroundMark x1="94167" y1="35856" x2="91000" y2="26306"/>
                        <a14:foregroundMark x1="91000" y1="26306" x2="90000" y2="25405"/>
                        <a14:foregroundMark x1="75667" y1="4865" x2="66333" y2="3423"/>
                        <a14:foregroundMark x1="95167" y1="35856" x2="96833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984">
            <a:off x="2399519" y="5694404"/>
            <a:ext cx="934494" cy="86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1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n aerial view of a body of water with mountain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03D34215-7483-461B-9BBA-78B47DA29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/>
          <a:stretch/>
        </p:blipFill>
        <p:spPr>
          <a:xfrm>
            <a:off x="0" y="-30022"/>
            <a:ext cx="12192000" cy="6863308"/>
          </a:xfrm>
          <a:prstGeom prst="rect">
            <a:avLst/>
          </a:prstGeom>
          <a:blipFill>
            <a:blip r:embed="rId3"/>
            <a:stretch>
              <a:fillRect r="-2000" b="-4000"/>
            </a:stretch>
          </a:blipFill>
        </p:spPr>
      </p:pic>
      <p:sp>
        <p:nvSpPr>
          <p:cNvPr id="9" name="Flowchart: Alternate Process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8C7FDC1-FE98-4E6D-B181-C40107877D3B}"/>
              </a:ext>
            </a:extLst>
          </p:cNvPr>
          <p:cNvSpPr/>
          <p:nvPr/>
        </p:nvSpPr>
        <p:spPr>
          <a:xfrm>
            <a:off x="7698256" y="2770028"/>
            <a:ext cx="3346513" cy="1208848"/>
          </a:xfrm>
          <a:custGeom>
            <a:avLst/>
            <a:gdLst>
              <a:gd name="connsiteX0" fmla="*/ 0 w 3346513"/>
              <a:gd name="connsiteY0" fmla="*/ 201475 h 1208848"/>
              <a:gd name="connsiteX1" fmla="*/ 201475 w 3346513"/>
              <a:gd name="connsiteY1" fmla="*/ 0 h 1208848"/>
              <a:gd name="connsiteX2" fmla="*/ 819623 w 3346513"/>
              <a:gd name="connsiteY2" fmla="*/ 0 h 1208848"/>
              <a:gd name="connsiteX3" fmla="*/ 1467207 w 3346513"/>
              <a:gd name="connsiteY3" fmla="*/ 0 h 1208848"/>
              <a:gd name="connsiteX4" fmla="*/ 2085355 w 3346513"/>
              <a:gd name="connsiteY4" fmla="*/ 0 h 1208848"/>
              <a:gd name="connsiteX5" fmla="*/ 2585761 w 3346513"/>
              <a:gd name="connsiteY5" fmla="*/ 0 h 1208848"/>
              <a:gd name="connsiteX6" fmla="*/ 3145038 w 3346513"/>
              <a:gd name="connsiteY6" fmla="*/ 0 h 1208848"/>
              <a:gd name="connsiteX7" fmla="*/ 3346513 w 3346513"/>
              <a:gd name="connsiteY7" fmla="*/ 201475 h 1208848"/>
              <a:gd name="connsiteX8" fmla="*/ 3346513 w 3346513"/>
              <a:gd name="connsiteY8" fmla="*/ 612483 h 1208848"/>
              <a:gd name="connsiteX9" fmla="*/ 3346513 w 3346513"/>
              <a:gd name="connsiteY9" fmla="*/ 1007373 h 1208848"/>
              <a:gd name="connsiteX10" fmla="*/ 3145038 w 3346513"/>
              <a:gd name="connsiteY10" fmla="*/ 1208848 h 1208848"/>
              <a:gd name="connsiteX11" fmla="*/ 2585761 w 3346513"/>
              <a:gd name="connsiteY11" fmla="*/ 1208848 h 1208848"/>
              <a:gd name="connsiteX12" fmla="*/ 1967613 w 3346513"/>
              <a:gd name="connsiteY12" fmla="*/ 1208848 h 1208848"/>
              <a:gd name="connsiteX13" fmla="*/ 1378900 w 3346513"/>
              <a:gd name="connsiteY13" fmla="*/ 1208848 h 1208848"/>
              <a:gd name="connsiteX14" fmla="*/ 878494 w 3346513"/>
              <a:gd name="connsiteY14" fmla="*/ 1208848 h 1208848"/>
              <a:gd name="connsiteX15" fmla="*/ 201475 w 3346513"/>
              <a:gd name="connsiteY15" fmla="*/ 1208848 h 1208848"/>
              <a:gd name="connsiteX16" fmla="*/ 0 w 3346513"/>
              <a:gd name="connsiteY16" fmla="*/ 1007373 h 1208848"/>
              <a:gd name="connsiteX17" fmla="*/ 0 w 3346513"/>
              <a:gd name="connsiteY17" fmla="*/ 612483 h 1208848"/>
              <a:gd name="connsiteX18" fmla="*/ 0 w 3346513"/>
              <a:gd name="connsiteY18" fmla="*/ 201475 h 120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46513" h="1208848" fill="none" extrusionOk="0">
                <a:moveTo>
                  <a:pt x="0" y="201475"/>
                </a:moveTo>
                <a:cubicBezTo>
                  <a:pt x="-5324" y="102282"/>
                  <a:pt x="85235" y="5316"/>
                  <a:pt x="201475" y="0"/>
                </a:cubicBezTo>
                <a:cubicBezTo>
                  <a:pt x="420289" y="-29373"/>
                  <a:pt x="648494" y="62714"/>
                  <a:pt x="819623" y="0"/>
                </a:cubicBezTo>
                <a:cubicBezTo>
                  <a:pt x="990752" y="-62714"/>
                  <a:pt x="1202048" y="41145"/>
                  <a:pt x="1467207" y="0"/>
                </a:cubicBezTo>
                <a:cubicBezTo>
                  <a:pt x="1732366" y="-41145"/>
                  <a:pt x="1878485" y="42554"/>
                  <a:pt x="2085355" y="0"/>
                </a:cubicBezTo>
                <a:cubicBezTo>
                  <a:pt x="2292225" y="-42554"/>
                  <a:pt x="2368249" y="4831"/>
                  <a:pt x="2585761" y="0"/>
                </a:cubicBezTo>
                <a:cubicBezTo>
                  <a:pt x="2803273" y="-4831"/>
                  <a:pt x="2923654" y="56526"/>
                  <a:pt x="3145038" y="0"/>
                </a:cubicBezTo>
                <a:cubicBezTo>
                  <a:pt x="3237624" y="-14244"/>
                  <a:pt x="3336473" y="113115"/>
                  <a:pt x="3346513" y="201475"/>
                </a:cubicBezTo>
                <a:cubicBezTo>
                  <a:pt x="3376311" y="307815"/>
                  <a:pt x="3340658" y="436452"/>
                  <a:pt x="3346513" y="612483"/>
                </a:cubicBezTo>
                <a:cubicBezTo>
                  <a:pt x="3352368" y="788514"/>
                  <a:pt x="3320519" y="870186"/>
                  <a:pt x="3346513" y="1007373"/>
                </a:cubicBezTo>
                <a:cubicBezTo>
                  <a:pt x="3340204" y="1117122"/>
                  <a:pt x="3260423" y="1210522"/>
                  <a:pt x="3145038" y="1208848"/>
                </a:cubicBezTo>
                <a:cubicBezTo>
                  <a:pt x="2886412" y="1274903"/>
                  <a:pt x="2857856" y="1177199"/>
                  <a:pt x="2585761" y="1208848"/>
                </a:cubicBezTo>
                <a:cubicBezTo>
                  <a:pt x="2313666" y="1240497"/>
                  <a:pt x="2128843" y="1180886"/>
                  <a:pt x="1967613" y="1208848"/>
                </a:cubicBezTo>
                <a:cubicBezTo>
                  <a:pt x="1806383" y="1236810"/>
                  <a:pt x="1575872" y="1185278"/>
                  <a:pt x="1378900" y="1208848"/>
                </a:cubicBezTo>
                <a:cubicBezTo>
                  <a:pt x="1181928" y="1232418"/>
                  <a:pt x="1072126" y="1164194"/>
                  <a:pt x="878494" y="1208848"/>
                </a:cubicBezTo>
                <a:cubicBezTo>
                  <a:pt x="684862" y="1253502"/>
                  <a:pt x="518671" y="1157483"/>
                  <a:pt x="201475" y="1208848"/>
                </a:cubicBezTo>
                <a:cubicBezTo>
                  <a:pt x="87205" y="1221941"/>
                  <a:pt x="-21156" y="1124361"/>
                  <a:pt x="0" y="1007373"/>
                </a:cubicBezTo>
                <a:cubicBezTo>
                  <a:pt x="-4516" y="864378"/>
                  <a:pt x="43473" y="799408"/>
                  <a:pt x="0" y="612483"/>
                </a:cubicBezTo>
                <a:cubicBezTo>
                  <a:pt x="-43473" y="425558"/>
                  <a:pt x="17101" y="319155"/>
                  <a:pt x="0" y="201475"/>
                </a:cubicBezTo>
                <a:close/>
              </a:path>
              <a:path w="3346513" h="1208848" stroke="0" extrusionOk="0">
                <a:moveTo>
                  <a:pt x="0" y="201475"/>
                </a:moveTo>
                <a:cubicBezTo>
                  <a:pt x="-8909" y="78062"/>
                  <a:pt x="84975" y="566"/>
                  <a:pt x="201475" y="0"/>
                </a:cubicBezTo>
                <a:cubicBezTo>
                  <a:pt x="455293" y="-32110"/>
                  <a:pt x="608533" y="31286"/>
                  <a:pt x="760752" y="0"/>
                </a:cubicBezTo>
                <a:cubicBezTo>
                  <a:pt x="912971" y="-31286"/>
                  <a:pt x="1117831" y="897"/>
                  <a:pt x="1349465" y="0"/>
                </a:cubicBezTo>
                <a:cubicBezTo>
                  <a:pt x="1581099" y="-897"/>
                  <a:pt x="1714173" y="16288"/>
                  <a:pt x="1849870" y="0"/>
                </a:cubicBezTo>
                <a:cubicBezTo>
                  <a:pt x="1985567" y="-16288"/>
                  <a:pt x="2288207" y="2367"/>
                  <a:pt x="2468019" y="0"/>
                </a:cubicBezTo>
                <a:cubicBezTo>
                  <a:pt x="2647831" y="-2367"/>
                  <a:pt x="2842784" y="45539"/>
                  <a:pt x="3145038" y="0"/>
                </a:cubicBezTo>
                <a:cubicBezTo>
                  <a:pt x="3262803" y="-23063"/>
                  <a:pt x="3351863" y="72400"/>
                  <a:pt x="3346513" y="201475"/>
                </a:cubicBezTo>
                <a:cubicBezTo>
                  <a:pt x="3364259" y="315998"/>
                  <a:pt x="3336310" y="504457"/>
                  <a:pt x="3346513" y="588306"/>
                </a:cubicBezTo>
                <a:cubicBezTo>
                  <a:pt x="3356716" y="672155"/>
                  <a:pt x="3335028" y="873700"/>
                  <a:pt x="3346513" y="1007373"/>
                </a:cubicBezTo>
                <a:cubicBezTo>
                  <a:pt x="3346385" y="1145576"/>
                  <a:pt x="3287039" y="1212181"/>
                  <a:pt x="3145038" y="1208848"/>
                </a:cubicBezTo>
                <a:cubicBezTo>
                  <a:pt x="2982478" y="1271069"/>
                  <a:pt x="2754705" y="1182775"/>
                  <a:pt x="2526890" y="1208848"/>
                </a:cubicBezTo>
                <a:cubicBezTo>
                  <a:pt x="2299075" y="1234921"/>
                  <a:pt x="2183902" y="1189114"/>
                  <a:pt x="1879306" y="1208848"/>
                </a:cubicBezTo>
                <a:cubicBezTo>
                  <a:pt x="1574710" y="1228582"/>
                  <a:pt x="1529151" y="1160352"/>
                  <a:pt x="1378900" y="1208848"/>
                </a:cubicBezTo>
                <a:cubicBezTo>
                  <a:pt x="1228649" y="1257344"/>
                  <a:pt x="1025472" y="1193311"/>
                  <a:pt x="819623" y="1208848"/>
                </a:cubicBezTo>
                <a:cubicBezTo>
                  <a:pt x="613774" y="1224385"/>
                  <a:pt x="376699" y="1188350"/>
                  <a:pt x="201475" y="1208848"/>
                </a:cubicBezTo>
                <a:cubicBezTo>
                  <a:pt x="80962" y="1198114"/>
                  <a:pt x="-29186" y="1128929"/>
                  <a:pt x="0" y="1007373"/>
                </a:cubicBezTo>
                <a:cubicBezTo>
                  <a:pt x="-1687" y="908347"/>
                  <a:pt x="45501" y="734726"/>
                  <a:pt x="0" y="588306"/>
                </a:cubicBezTo>
                <a:cubicBezTo>
                  <a:pt x="-45501" y="441886"/>
                  <a:pt x="25738" y="364896"/>
                  <a:pt x="0" y="201475"/>
                </a:cubicBezTo>
                <a:close/>
              </a:path>
            </a:pathLst>
          </a:custGeom>
          <a:solidFill>
            <a:srgbClr val="F0F4FA">
              <a:alpha val="69804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1589992330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OM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ar-OM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قلقلة كبرى </a:t>
            </a:r>
            <a:endParaRPr lang="ar-KW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tar: 8 Points 4">
            <a:extLst>
              <a:ext uri="{FF2B5EF4-FFF2-40B4-BE49-F238E27FC236}">
                <a16:creationId xmlns:a16="http://schemas.microsoft.com/office/drawing/2014/main" id="{C9BCD3D2-23BF-432D-813F-439896E736EE}"/>
              </a:ext>
            </a:extLst>
          </p:cNvPr>
          <p:cNvSpPr/>
          <p:nvPr/>
        </p:nvSpPr>
        <p:spPr>
          <a:xfrm>
            <a:off x="842931" y="270930"/>
            <a:ext cx="10614454" cy="1967749"/>
          </a:xfrm>
          <a:custGeom>
            <a:avLst/>
            <a:gdLst>
              <a:gd name="connsiteX0" fmla="*/ 0 w 10614454"/>
              <a:gd name="connsiteY0" fmla="*/ 983875 h 1967749"/>
              <a:gd name="connsiteX1" fmla="*/ 543265 w 10614454"/>
              <a:gd name="connsiteY1" fmla="*/ 889748 h 1967749"/>
              <a:gd name="connsiteX2" fmla="*/ 1070233 w 10614454"/>
              <a:gd name="connsiteY2" fmla="*/ 798444 h 1967749"/>
              <a:gd name="connsiteX3" fmla="*/ 1629796 w 10614454"/>
              <a:gd name="connsiteY3" fmla="*/ 701493 h 1967749"/>
              <a:gd name="connsiteX4" fmla="*/ 1554451 w 10614454"/>
              <a:gd name="connsiteY4" fmla="*/ 288170 h 1967749"/>
              <a:gd name="connsiteX5" fmla="*/ 2089543 w 10614454"/>
              <a:gd name="connsiteY5" fmla="*/ 291522 h 1967749"/>
              <a:gd name="connsiteX6" fmla="*/ 2669226 w 10614454"/>
              <a:gd name="connsiteY6" fmla="*/ 295154 h 1967749"/>
              <a:gd name="connsiteX7" fmla="*/ 3271204 w 10614454"/>
              <a:gd name="connsiteY7" fmla="*/ 298925 h 1967749"/>
              <a:gd name="connsiteX8" fmla="*/ 3784000 w 10614454"/>
              <a:gd name="connsiteY8" fmla="*/ 302138 h 1967749"/>
              <a:gd name="connsiteX9" fmla="*/ 4322207 w 10614454"/>
              <a:gd name="connsiteY9" fmla="*/ 195383 h 1967749"/>
              <a:gd name="connsiteX10" fmla="*/ 4799485 w 10614454"/>
              <a:gd name="connsiteY10" fmla="*/ 100713 h 1967749"/>
              <a:gd name="connsiteX11" fmla="*/ 5307227 w 10614454"/>
              <a:gd name="connsiteY11" fmla="*/ 0 h 1967749"/>
              <a:gd name="connsiteX12" fmla="*/ 5769273 w 10614454"/>
              <a:gd name="connsiteY12" fmla="*/ 91649 h 1967749"/>
              <a:gd name="connsiteX13" fmla="*/ 6246550 w 10614454"/>
              <a:gd name="connsiteY13" fmla="*/ 186318 h 1967749"/>
              <a:gd name="connsiteX14" fmla="*/ 6830454 w 10614454"/>
              <a:gd name="connsiteY14" fmla="*/ 302138 h 1967749"/>
              <a:gd name="connsiteX15" fmla="*/ 7365546 w 10614454"/>
              <a:gd name="connsiteY15" fmla="*/ 298786 h 1967749"/>
              <a:gd name="connsiteX16" fmla="*/ 7945229 w 10614454"/>
              <a:gd name="connsiteY16" fmla="*/ 295154 h 1967749"/>
              <a:gd name="connsiteX17" fmla="*/ 8502616 w 10614454"/>
              <a:gd name="connsiteY17" fmla="*/ 291662 h 1967749"/>
              <a:gd name="connsiteX18" fmla="*/ 9060003 w 10614454"/>
              <a:gd name="connsiteY18" fmla="*/ 288170 h 1967749"/>
              <a:gd name="connsiteX19" fmla="*/ 8984658 w 10614454"/>
              <a:gd name="connsiteY19" fmla="*/ 701493 h 1967749"/>
              <a:gd name="connsiteX20" fmla="*/ 9479029 w 10614454"/>
              <a:gd name="connsiteY20" fmla="*/ 787149 h 1967749"/>
              <a:gd name="connsiteX21" fmla="*/ 10022295 w 10614454"/>
              <a:gd name="connsiteY21" fmla="*/ 881276 h 1967749"/>
              <a:gd name="connsiteX22" fmla="*/ 10614454 w 10614454"/>
              <a:gd name="connsiteY22" fmla="*/ 983875 h 1967749"/>
              <a:gd name="connsiteX23" fmla="*/ 10071189 w 10614454"/>
              <a:gd name="connsiteY23" fmla="*/ 1078002 h 1967749"/>
              <a:gd name="connsiteX24" fmla="*/ 9544221 w 10614454"/>
              <a:gd name="connsiteY24" fmla="*/ 1169305 h 1967749"/>
              <a:gd name="connsiteX25" fmla="*/ 8984658 w 10614454"/>
              <a:gd name="connsiteY25" fmla="*/ 1266256 h 1967749"/>
              <a:gd name="connsiteX26" fmla="*/ 9060003 w 10614454"/>
              <a:gd name="connsiteY26" fmla="*/ 1679579 h 1967749"/>
              <a:gd name="connsiteX27" fmla="*/ 8480320 w 10614454"/>
              <a:gd name="connsiteY27" fmla="*/ 1675947 h 1967749"/>
              <a:gd name="connsiteX28" fmla="*/ 7945229 w 10614454"/>
              <a:gd name="connsiteY28" fmla="*/ 1672595 h 1967749"/>
              <a:gd name="connsiteX29" fmla="*/ 7387841 w 10614454"/>
              <a:gd name="connsiteY29" fmla="*/ 1669103 h 1967749"/>
              <a:gd name="connsiteX30" fmla="*/ 6830454 w 10614454"/>
              <a:gd name="connsiteY30" fmla="*/ 1665611 h 1967749"/>
              <a:gd name="connsiteX31" fmla="*/ 6337944 w 10614454"/>
              <a:gd name="connsiteY31" fmla="*/ 1763302 h 1967749"/>
              <a:gd name="connsiteX32" fmla="*/ 5860666 w 10614454"/>
              <a:gd name="connsiteY32" fmla="*/ 1857972 h 1967749"/>
              <a:gd name="connsiteX33" fmla="*/ 5307227 w 10614454"/>
              <a:gd name="connsiteY33" fmla="*/ 1967749 h 1967749"/>
              <a:gd name="connsiteX34" fmla="*/ 4845181 w 10614454"/>
              <a:gd name="connsiteY34" fmla="*/ 1876100 h 1967749"/>
              <a:gd name="connsiteX35" fmla="*/ 4352671 w 10614454"/>
              <a:gd name="connsiteY35" fmla="*/ 1778409 h 1967749"/>
              <a:gd name="connsiteX36" fmla="*/ 3784000 w 10614454"/>
              <a:gd name="connsiteY36" fmla="*/ 1665611 h 1967749"/>
              <a:gd name="connsiteX37" fmla="*/ 3248908 w 10614454"/>
              <a:gd name="connsiteY37" fmla="*/ 1668963 h 1967749"/>
              <a:gd name="connsiteX38" fmla="*/ 2758407 w 10614454"/>
              <a:gd name="connsiteY38" fmla="*/ 1672036 h 1967749"/>
              <a:gd name="connsiteX39" fmla="*/ 2223316 w 10614454"/>
              <a:gd name="connsiteY39" fmla="*/ 1675389 h 1967749"/>
              <a:gd name="connsiteX40" fmla="*/ 1554451 w 10614454"/>
              <a:gd name="connsiteY40" fmla="*/ 1679579 h 1967749"/>
              <a:gd name="connsiteX41" fmla="*/ 1629796 w 10614454"/>
              <a:gd name="connsiteY41" fmla="*/ 1266256 h 1967749"/>
              <a:gd name="connsiteX42" fmla="*/ 1119127 w 10614454"/>
              <a:gd name="connsiteY42" fmla="*/ 1177777 h 1967749"/>
              <a:gd name="connsiteX43" fmla="*/ 592159 w 10614454"/>
              <a:gd name="connsiteY43" fmla="*/ 1086473 h 1967749"/>
              <a:gd name="connsiteX44" fmla="*/ 0 w 10614454"/>
              <a:gd name="connsiteY44" fmla="*/ 983875 h 196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614454" h="1967749" fill="none" extrusionOk="0">
                <a:moveTo>
                  <a:pt x="0" y="983875"/>
                </a:moveTo>
                <a:cubicBezTo>
                  <a:pt x="230706" y="888415"/>
                  <a:pt x="414181" y="936960"/>
                  <a:pt x="543265" y="889748"/>
                </a:cubicBezTo>
                <a:cubicBezTo>
                  <a:pt x="672349" y="842536"/>
                  <a:pt x="836823" y="865555"/>
                  <a:pt x="1070233" y="798444"/>
                </a:cubicBezTo>
                <a:cubicBezTo>
                  <a:pt x="1303643" y="731333"/>
                  <a:pt x="1471981" y="789577"/>
                  <a:pt x="1629796" y="701493"/>
                </a:cubicBezTo>
                <a:cubicBezTo>
                  <a:pt x="1584125" y="560379"/>
                  <a:pt x="1608611" y="421677"/>
                  <a:pt x="1554451" y="288170"/>
                </a:cubicBezTo>
                <a:cubicBezTo>
                  <a:pt x="1726502" y="249834"/>
                  <a:pt x="1874919" y="330283"/>
                  <a:pt x="2089543" y="291522"/>
                </a:cubicBezTo>
                <a:cubicBezTo>
                  <a:pt x="2304167" y="252762"/>
                  <a:pt x="2420832" y="359540"/>
                  <a:pt x="2669226" y="295154"/>
                </a:cubicBezTo>
                <a:cubicBezTo>
                  <a:pt x="2917620" y="230768"/>
                  <a:pt x="2986344" y="325720"/>
                  <a:pt x="3271204" y="298925"/>
                </a:cubicBezTo>
                <a:cubicBezTo>
                  <a:pt x="3556064" y="272130"/>
                  <a:pt x="3563584" y="355768"/>
                  <a:pt x="3784000" y="302138"/>
                </a:cubicBezTo>
                <a:cubicBezTo>
                  <a:pt x="4032208" y="188549"/>
                  <a:pt x="4141729" y="266550"/>
                  <a:pt x="4322207" y="195383"/>
                </a:cubicBezTo>
                <a:cubicBezTo>
                  <a:pt x="4502685" y="124216"/>
                  <a:pt x="4684502" y="148732"/>
                  <a:pt x="4799485" y="100713"/>
                </a:cubicBezTo>
                <a:cubicBezTo>
                  <a:pt x="4914468" y="52694"/>
                  <a:pt x="5108796" y="76873"/>
                  <a:pt x="5307227" y="0"/>
                </a:cubicBezTo>
                <a:cubicBezTo>
                  <a:pt x="5460319" y="8170"/>
                  <a:pt x="5534349" y="91134"/>
                  <a:pt x="5769273" y="91649"/>
                </a:cubicBezTo>
                <a:cubicBezTo>
                  <a:pt x="6004197" y="92164"/>
                  <a:pt x="6022978" y="188453"/>
                  <a:pt x="6246550" y="186318"/>
                </a:cubicBezTo>
                <a:cubicBezTo>
                  <a:pt x="6470122" y="184183"/>
                  <a:pt x="6560111" y="271624"/>
                  <a:pt x="6830454" y="302138"/>
                </a:cubicBezTo>
                <a:cubicBezTo>
                  <a:pt x="6988548" y="251137"/>
                  <a:pt x="7166886" y="336786"/>
                  <a:pt x="7365546" y="298786"/>
                </a:cubicBezTo>
                <a:cubicBezTo>
                  <a:pt x="7564206" y="260786"/>
                  <a:pt x="7798541" y="332851"/>
                  <a:pt x="7945229" y="295154"/>
                </a:cubicBezTo>
                <a:cubicBezTo>
                  <a:pt x="8091917" y="257457"/>
                  <a:pt x="8229793" y="358661"/>
                  <a:pt x="8502616" y="291662"/>
                </a:cubicBezTo>
                <a:cubicBezTo>
                  <a:pt x="8775439" y="224663"/>
                  <a:pt x="8836419" y="302107"/>
                  <a:pt x="9060003" y="288170"/>
                </a:cubicBezTo>
                <a:cubicBezTo>
                  <a:pt x="9066606" y="407034"/>
                  <a:pt x="8969637" y="530871"/>
                  <a:pt x="8984658" y="701493"/>
                </a:cubicBezTo>
                <a:cubicBezTo>
                  <a:pt x="9153680" y="723090"/>
                  <a:pt x="9294356" y="783730"/>
                  <a:pt x="9479029" y="787149"/>
                </a:cubicBezTo>
                <a:cubicBezTo>
                  <a:pt x="9663702" y="790568"/>
                  <a:pt x="9813829" y="907488"/>
                  <a:pt x="10022295" y="881276"/>
                </a:cubicBezTo>
                <a:cubicBezTo>
                  <a:pt x="10230761" y="855065"/>
                  <a:pt x="10312840" y="987583"/>
                  <a:pt x="10614454" y="983875"/>
                </a:cubicBezTo>
                <a:cubicBezTo>
                  <a:pt x="10390660" y="1059852"/>
                  <a:pt x="10315917" y="980591"/>
                  <a:pt x="10071189" y="1078002"/>
                </a:cubicBezTo>
                <a:cubicBezTo>
                  <a:pt x="9826461" y="1175413"/>
                  <a:pt x="9741997" y="1117294"/>
                  <a:pt x="9544221" y="1169305"/>
                </a:cubicBezTo>
                <a:cubicBezTo>
                  <a:pt x="9346445" y="1221316"/>
                  <a:pt x="9125429" y="1181327"/>
                  <a:pt x="8984658" y="1266256"/>
                </a:cubicBezTo>
                <a:cubicBezTo>
                  <a:pt x="9031314" y="1421327"/>
                  <a:pt x="9025925" y="1529959"/>
                  <a:pt x="9060003" y="1679579"/>
                </a:cubicBezTo>
                <a:cubicBezTo>
                  <a:pt x="8783344" y="1684076"/>
                  <a:pt x="8744467" y="1656212"/>
                  <a:pt x="8480320" y="1675947"/>
                </a:cubicBezTo>
                <a:cubicBezTo>
                  <a:pt x="8216173" y="1695682"/>
                  <a:pt x="8149122" y="1669868"/>
                  <a:pt x="7945229" y="1672595"/>
                </a:cubicBezTo>
                <a:cubicBezTo>
                  <a:pt x="7741336" y="1675322"/>
                  <a:pt x="7542350" y="1623917"/>
                  <a:pt x="7387841" y="1669103"/>
                </a:cubicBezTo>
                <a:cubicBezTo>
                  <a:pt x="7233332" y="1714289"/>
                  <a:pt x="6964014" y="1659072"/>
                  <a:pt x="6830454" y="1665611"/>
                </a:cubicBezTo>
                <a:cubicBezTo>
                  <a:pt x="6724781" y="1702064"/>
                  <a:pt x="6537767" y="1722185"/>
                  <a:pt x="6337944" y="1763302"/>
                </a:cubicBezTo>
                <a:cubicBezTo>
                  <a:pt x="6138121" y="1804419"/>
                  <a:pt x="6032619" y="1812078"/>
                  <a:pt x="5860666" y="1857972"/>
                </a:cubicBezTo>
                <a:cubicBezTo>
                  <a:pt x="5688713" y="1903866"/>
                  <a:pt x="5443533" y="1874238"/>
                  <a:pt x="5307227" y="1967749"/>
                </a:cubicBezTo>
                <a:cubicBezTo>
                  <a:pt x="5178633" y="1994206"/>
                  <a:pt x="5037664" y="1910036"/>
                  <a:pt x="4845181" y="1876100"/>
                </a:cubicBezTo>
                <a:cubicBezTo>
                  <a:pt x="4652697" y="1842164"/>
                  <a:pt x="4550195" y="1800282"/>
                  <a:pt x="4352671" y="1778409"/>
                </a:cubicBezTo>
                <a:cubicBezTo>
                  <a:pt x="4155147" y="1756536"/>
                  <a:pt x="3972322" y="1679647"/>
                  <a:pt x="3784000" y="1665611"/>
                </a:cubicBezTo>
                <a:cubicBezTo>
                  <a:pt x="3526690" y="1681263"/>
                  <a:pt x="3383975" y="1648092"/>
                  <a:pt x="3248908" y="1668963"/>
                </a:cubicBezTo>
                <a:cubicBezTo>
                  <a:pt x="3113841" y="1689834"/>
                  <a:pt x="2857038" y="1655688"/>
                  <a:pt x="2758407" y="1672036"/>
                </a:cubicBezTo>
                <a:cubicBezTo>
                  <a:pt x="2659776" y="1688384"/>
                  <a:pt x="2488821" y="1668022"/>
                  <a:pt x="2223316" y="1675389"/>
                </a:cubicBezTo>
                <a:cubicBezTo>
                  <a:pt x="1957811" y="1682755"/>
                  <a:pt x="1707968" y="1639619"/>
                  <a:pt x="1554451" y="1679579"/>
                </a:cubicBezTo>
                <a:cubicBezTo>
                  <a:pt x="1537874" y="1558298"/>
                  <a:pt x="1622030" y="1400595"/>
                  <a:pt x="1629796" y="1266256"/>
                </a:cubicBezTo>
                <a:cubicBezTo>
                  <a:pt x="1459061" y="1246215"/>
                  <a:pt x="1323385" y="1160080"/>
                  <a:pt x="1119127" y="1177777"/>
                </a:cubicBezTo>
                <a:cubicBezTo>
                  <a:pt x="914869" y="1195473"/>
                  <a:pt x="810525" y="1076219"/>
                  <a:pt x="592159" y="1086473"/>
                </a:cubicBezTo>
                <a:cubicBezTo>
                  <a:pt x="373793" y="1096727"/>
                  <a:pt x="138945" y="995780"/>
                  <a:pt x="0" y="983875"/>
                </a:cubicBezTo>
                <a:close/>
              </a:path>
              <a:path w="10614454" h="1967749" stroke="0" extrusionOk="0">
                <a:moveTo>
                  <a:pt x="0" y="983875"/>
                </a:moveTo>
                <a:cubicBezTo>
                  <a:pt x="259818" y="916806"/>
                  <a:pt x="425552" y="934194"/>
                  <a:pt x="543265" y="889748"/>
                </a:cubicBezTo>
                <a:cubicBezTo>
                  <a:pt x="660978" y="845302"/>
                  <a:pt x="874617" y="844855"/>
                  <a:pt x="1086531" y="795620"/>
                </a:cubicBezTo>
                <a:cubicBezTo>
                  <a:pt x="1298445" y="746385"/>
                  <a:pt x="1382940" y="807838"/>
                  <a:pt x="1629796" y="701493"/>
                </a:cubicBezTo>
                <a:cubicBezTo>
                  <a:pt x="1577093" y="497847"/>
                  <a:pt x="1600001" y="455268"/>
                  <a:pt x="1554451" y="288170"/>
                </a:cubicBezTo>
                <a:cubicBezTo>
                  <a:pt x="1766671" y="223592"/>
                  <a:pt x="1858361" y="313657"/>
                  <a:pt x="2156429" y="291941"/>
                </a:cubicBezTo>
                <a:cubicBezTo>
                  <a:pt x="2454497" y="270226"/>
                  <a:pt x="2538370" y="298242"/>
                  <a:pt x="2713816" y="295433"/>
                </a:cubicBezTo>
                <a:cubicBezTo>
                  <a:pt x="2889262" y="292624"/>
                  <a:pt x="3262042" y="383993"/>
                  <a:pt x="3784000" y="302138"/>
                </a:cubicBezTo>
                <a:cubicBezTo>
                  <a:pt x="3886667" y="281031"/>
                  <a:pt x="4066473" y="276854"/>
                  <a:pt x="4291742" y="201425"/>
                </a:cubicBezTo>
                <a:cubicBezTo>
                  <a:pt x="4517011" y="125997"/>
                  <a:pt x="4638927" y="142446"/>
                  <a:pt x="4753788" y="109777"/>
                </a:cubicBezTo>
                <a:cubicBezTo>
                  <a:pt x="4868649" y="77107"/>
                  <a:pt x="5144134" y="44274"/>
                  <a:pt x="5307227" y="0"/>
                </a:cubicBezTo>
                <a:cubicBezTo>
                  <a:pt x="5467501" y="-5827"/>
                  <a:pt x="5531929" y="92821"/>
                  <a:pt x="5769273" y="91649"/>
                </a:cubicBezTo>
                <a:cubicBezTo>
                  <a:pt x="6006617" y="90477"/>
                  <a:pt x="6006694" y="168505"/>
                  <a:pt x="6246550" y="186318"/>
                </a:cubicBezTo>
                <a:cubicBezTo>
                  <a:pt x="6486406" y="204131"/>
                  <a:pt x="6583682" y="291531"/>
                  <a:pt x="6830454" y="302138"/>
                </a:cubicBezTo>
                <a:cubicBezTo>
                  <a:pt x="7079221" y="266208"/>
                  <a:pt x="7241028" y="369744"/>
                  <a:pt x="7432432" y="298367"/>
                </a:cubicBezTo>
                <a:cubicBezTo>
                  <a:pt x="7623835" y="226990"/>
                  <a:pt x="7804481" y="338515"/>
                  <a:pt x="8012115" y="294735"/>
                </a:cubicBezTo>
                <a:cubicBezTo>
                  <a:pt x="8219749" y="250955"/>
                  <a:pt x="8390024" y="296149"/>
                  <a:pt x="8502616" y="291662"/>
                </a:cubicBezTo>
                <a:cubicBezTo>
                  <a:pt x="8615208" y="287175"/>
                  <a:pt x="8798609" y="303455"/>
                  <a:pt x="9060003" y="288170"/>
                </a:cubicBezTo>
                <a:cubicBezTo>
                  <a:pt x="9069251" y="478868"/>
                  <a:pt x="9000643" y="512916"/>
                  <a:pt x="8984658" y="701493"/>
                </a:cubicBezTo>
                <a:cubicBezTo>
                  <a:pt x="9205172" y="729483"/>
                  <a:pt x="9292410" y="789214"/>
                  <a:pt x="9544221" y="798444"/>
                </a:cubicBezTo>
                <a:cubicBezTo>
                  <a:pt x="9796032" y="807674"/>
                  <a:pt x="9816200" y="850822"/>
                  <a:pt x="10071189" y="889748"/>
                </a:cubicBezTo>
                <a:cubicBezTo>
                  <a:pt x="10326178" y="928674"/>
                  <a:pt x="10382370" y="946561"/>
                  <a:pt x="10614454" y="983875"/>
                </a:cubicBezTo>
                <a:cubicBezTo>
                  <a:pt x="10449188" y="1049687"/>
                  <a:pt x="10263689" y="1043644"/>
                  <a:pt x="10087487" y="1075178"/>
                </a:cubicBezTo>
                <a:cubicBezTo>
                  <a:pt x="9911285" y="1106712"/>
                  <a:pt x="9749532" y="1084258"/>
                  <a:pt x="9511625" y="1174953"/>
                </a:cubicBezTo>
                <a:cubicBezTo>
                  <a:pt x="9273718" y="1265648"/>
                  <a:pt x="9154261" y="1226681"/>
                  <a:pt x="8984658" y="1266256"/>
                </a:cubicBezTo>
                <a:cubicBezTo>
                  <a:pt x="9039353" y="1412126"/>
                  <a:pt x="9028721" y="1599366"/>
                  <a:pt x="9060003" y="1679579"/>
                </a:cubicBezTo>
                <a:cubicBezTo>
                  <a:pt x="8850970" y="1720787"/>
                  <a:pt x="8748737" y="1671818"/>
                  <a:pt x="8458025" y="1675808"/>
                </a:cubicBezTo>
                <a:cubicBezTo>
                  <a:pt x="8167313" y="1679798"/>
                  <a:pt x="8111876" y="1652387"/>
                  <a:pt x="7900638" y="1672316"/>
                </a:cubicBezTo>
                <a:cubicBezTo>
                  <a:pt x="7689400" y="1692245"/>
                  <a:pt x="7587561" y="1612903"/>
                  <a:pt x="7343250" y="1668824"/>
                </a:cubicBezTo>
                <a:cubicBezTo>
                  <a:pt x="7098939" y="1724745"/>
                  <a:pt x="6977206" y="1655488"/>
                  <a:pt x="6830454" y="1665611"/>
                </a:cubicBezTo>
                <a:cubicBezTo>
                  <a:pt x="6599906" y="1713590"/>
                  <a:pt x="6544796" y="1690577"/>
                  <a:pt x="6307479" y="1769345"/>
                </a:cubicBezTo>
                <a:cubicBezTo>
                  <a:pt x="6070162" y="1848113"/>
                  <a:pt x="5956348" y="1827654"/>
                  <a:pt x="5845434" y="1860994"/>
                </a:cubicBezTo>
                <a:cubicBezTo>
                  <a:pt x="5734520" y="1894334"/>
                  <a:pt x="5534732" y="1910155"/>
                  <a:pt x="5307227" y="1967749"/>
                </a:cubicBezTo>
                <a:cubicBezTo>
                  <a:pt x="5063978" y="1952807"/>
                  <a:pt x="4926439" y="1832378"/>
                  <a:pt x="4784252" y="1864015"/>
                </a:cubicBezTo>
                <a:cubicBezTo>
                  <a:pt x="4642065" y="1895651"/>
                  <a:pt x="4433182" y="1773365"/>
                  <a:pt x="4261278" y="1760281"/>
                </a:cubicBezTo>
                <a:cubicBezTo>
                  <a:pt x="4089374" y="1747197"/>
                  <a:pt x="3905640" y="1656115"/>
                  <a:pt x="3784000" y="1665611"/>
                </a:cubicBezTo>
                <a:cubicBezTo>
                  <a:pt x="3555030" y="1722834"/>
                  <a:pt x="3437970" y="1613455"/>
                  <a:pt x="3204317" y="1669243"/>
                </a:cubicBezTo>
                <a:cubicBezTo>
                  <a:pt x="2970664" y="1725031"/>
                  <a:pt x="2826125" y="1634898"/>
                  <a:pt x="2713816" y="1672316"/>
                </a:cubicBezTo>
                <a:cubicBezTo>
                  <a:pt x="2601507" y="1709734"/>
                  <a:pt x="2367767" y="1615649"/>
                  <a:pt x="2178725" y="1675668"/>
                </a:cubicBezTo>
                <a:cubicBezTo>
                  <a:pt x="1989683" y="1735687"/>
                  <a:pt x="1802315" y="1659795"/>
                  <a:pt x="1554451" y="1679579"/>
                </a:cubicBezTo>
                <a:cubicBezTo>
                  <a:pt x="1538603" y="1536936"/>
                  <a:pt x="1636688" y="1450193"/>
                  <a:pt x="1629796" y="1266256"/>
                </a:cubicBezTo>
                <a:cubicBezTo>
                  <a:pt x="1409156" y="1255686"/>
                  <a:pt x="1309251" y="1198546"/>
                  <a:pt x="1086531" y="1172129"/>
                </a:cubicBezTo>
                <a:cubicBezTo>
                  <a:pt x="863811" y="1145712"/>
                  <a:pt x="687193" y="1080022"/>
                  <a:pt x="526967" y="1075178"/>
                </a:cubicBezTo>
                <a:cubicBezTo>
                  <a:pt x="366741" y="1070334"/>
                  <a:pt x="228023" y="1004466"/>
                  <a:pt x="0" y="983875"/>
                </a:cubicBezTo>
                <a:close/>
              </a:path>
            </a:pathLst>
          </a:custGeom>
          <a:solidFill>
            <a:srgbClr val="F0F4FA">
              <a:alpha val="34902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80766375">
                  <a:prstGeom prst="star8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OM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الحكم </a:t>
            </a:r>
            <a:r>
              <a:rPr lang="ar-OM" sz="24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التجويدي</a:t>
            </a:r>
            <a:r>
              <a:rPr lang="ar-OM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فيما تحته خط في قوله تعالى: </a:t>
            </a:r>
            <a:r>
              <a:rPr lang="ar-OM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(قُلْ أَعُوذُ بِرَبِّ الْفَلَ</a:t>
            </a:r>
            <a:r>
              <a:rPr lang="ar-OM" sz="24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قِ</a:t>
            </a:r>
            <a:r>
              <a:rPr lang="ar-OM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ar-OM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هو</a:t>
            </a:r>
            <a:endParaRPr lang="ar-KW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0630D24-BE37-4B8E-97C1-F268DD09F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43" b="93874" l="2000" r="96833">
                        <a14:foregroundMark x1="8000" y1="79279" x2="6833" y2="81441"/>
                        <a14:foregroundMark x1="21667" y1="94054" x2="18000" y2="90631"/>
                        <a14:foregroundMark x1="2000" y1="84685" x2="2500" y2="83243"/>
                        <a14:foregroundMark x1="89500" y1="45586" x2="94167" y2="35856"/>
                        <a14:foregroundMark x1="94167" y1="35856" x2="91000" y2="26306"/>
                        <a14:foregroundMark x1="91000" y1="26306" x2="90000" y2="25405"/>
                        <a14:foregroundMark x1="75667" y1="4865" x2="66333" y2="3423"/>
                        <a14:foregroundMark x1="95167" y1="35856" x2="96833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23" y="2649383"/>
            <a:ext cx="1893262" cy="1553926"/>
          </a:xfrm>
          <a:prstGeom prst="rect">
            <a:avLst/>
          </a:prstGeom>
        </p:spPr>
      </p:pic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A11DD01E-4872-4606-9302-58BB06CA6F24}"/>
              </a:ext>
            </a:extLst>
          </p:cNvPr>
          <p:cNvSpPr/>
          <p:nvPr/>
        </p:nvSpPr>
        <p:spPr>
          <a:xfrm>
            <a:off x="4366052" y="4541164"/>
            <a:ext cx="3346513" cy="1208848"/>
          </a:xfrm>
          <a:custGeom>
            <a:avLst/>
            <a:gdLst>
              <a:gd name="connsiteX0" fmla="*/ 0 w 3346513"/>
              <a:gd name="connsiteY0" fmla="*/ 201475 h 1208848"/>
              <a:gd name="connsiteX1" fmla="*/ 201475 w 3346513"/>
              <a:gd name="connsiteY1" fmla="*/ 0 h 1208848"/>
              <a:gd name="connsiteX2" fmla="*/ 819623 w 3346513"/>
              <a:gd name="connsiteY2" fmla="*/ 0 h 1208848"/>
              <a:gd name="connsiteX3" fmla="*/ 1467207 w 3346513"/>
              <a:gd name="connsiteY3" fmla="*/ 0 h 1208848"/>
              <a:gd name="connsiteX4" fmla="*/ 2085355 w 3346513"/>
              <a:gd name="connsiteY4" fmla="*/ 0 h 1208848"/>
              <a:gd name="connsiteX5" fmla="*/ 2585761 w 3346513"/>
              <a:gd name="connsiteY5" fmla="*/ 0 h 1208848"/>
              <a:gd name="connsiteX6" fmla="*/ 3145038 w 3346513"/>
              <a:gd name="connsiteY6" fmla="*/ 0 h 1208848"/>
              <a:gd name="connsiteX7" fmla="*/ 3346513 w 3346513"/>
              <a:gd name="connsiteY7" fmla="*/ 201475 h 1208848"/>
              <a:gd name="connsiteX8" fmla="*/ 3346513 w 3346513"/>
              <a:gd name="connsiteY8" fmla="*/ 612483 h 1208848"/>
              <a:gd name="connsiteX9" fmla="*/ 3346513 w 3346513"/>
              <a:gd name="connsiteY9" fmla="*/ 1007373 h 1208848"/>
              <a:gd name="connsiteX10" fmla="*/ 3145038 w 3346513"/>
              <a:gd name="connsiteY10" fmla="*/ 1208848 h 1208848"/>
              <a:gd name="connsiteX11" fmla="*/ 2585761 w 3346513"/>
              <a:gd name="connsiteY11" fmla="*/ 1208848 h 1208848"/>
              <a:gd name="connsiteX12" fmla="*/ 1967613 w 3346513"/>
              <a:gd name="connsiteY12" fmla="*/ 1208848 h 1208848"/>
              <a:gd name="connsiteX13" fmla="*/ 1378900 w 3346513"/>
              <a:gd name="connsiteY13" fmla="*/ 1208848 h 1208848"/>
              <a:gd name="connsiteX14" fmla="*/ 878494 w 3346513"/>
              <a:gd name="connsiteY14" fmla="*/ 1208848 h 1208848"/>
              <a:gd name="connsiteX15" fmla="*/ 201475 w 3346513"/>
              <a:gd name="connsiteY15" fmla="*/ 1208848 h 1208848"/>
              <a:gd name="connsiteX16" fmla="*/ 0 w 3346513"/>
              <a:gd name="connsiteY16" fmla="*/ 1007373 h 1208848"/>
              <a:gd name="connsiteX17" fmla="*/ 0 w 3346513"/>
              <a:gd name="connsiteY17" fmla="*/ 612483 h 1208848"/>
              <a:gd name="connsiteX18" fmla="*/ 0 w 3346513"/>
              <a:gd name="connsiteY18" fmla="*/ 201475 h 120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46513" h="1208848" fill="none" extrusionOk="0">
                <a:moveTo>
                  <a:pt x="0" y="201475"/>
                </a:moveTo>
                <a:cubicBezTo>
                  <a:pt x="-5324" y="102282"/>
                  <a:pt x="85235" y="5316"/>
                  <a:pt x="201475" y="0"/>
                </a:cubicBezTo>
                <a:cubicBezTo>
                  <a:pt x="420289" y="-29373"/>
                  <a:pt x="648494" y="62714"/>
                  <a:pt x="819623" y="0"/>
                </a:cubicBezTo>
                <a:cubicBezTo>
                  <a:pt x="990752" y="-62714"/>
                  <a:pt x="1202048" y="41145"/>
                  <a:pt x="1467207" y="0"/>
                </a:cubicBezTo>
                <a:cubicBezTo>
                  <a:pt x="1732366" y="-41145"/>
                  <a:pt x="1878485" y="42554"/>
                  <a:pt x="2085355" y="0"/>
                </a:cubicBezTo>
                <a:cubicBezTo>
                  <a:pt x="2292225" y="-42554"/>
                  <a:pt x="2368249" y="4831"/>
                  <a:pt x="2585761" y="0"/>
                </a:cubicBezTo>
                <a:cubicBezTo>
                  <a:pt x="2803273" y="-4831"/>
                  <a:pt x="2923654" y="56526"/>
                  <a:pt x="3145038" y="0"/>
                </a:cubicBezTo>
                <a:cubicBezTo>
                  <a:pt x="3237624" y="-14244"/>
                  <a:pt x="3336473" y="113115"/>
                  <a:pt x="3346513" y="201475"/>
                </a:cubicBezTo>
                <a:cubicBezTo>
                  <a:pt x="3376311" y="307815"/>
                  <a:pt x="3340658" y="436452"/>
                  <a:pt x="3346513" y="612483"/>
                </a:cubicBezTo>
                <a:cubicBezTo>
                  <a:pt x="3352368" y="788514"/>
                  <a:pt x="3320519" y="870186"/>
                  <a:pt x="3346513" y="1007373"/>
                </a:cubicBezTo>
                <a:cubicBezTo>
                  <a:pt x="3340204" y="1117122"/>
                  <a:pt x="3260423" y="1210522"/>
                  <a:pt x="3145038" y="1208848"/>
                </a:cubicBezTo>
                <a:cubicBezTo>
                  <a:pt x="2886412" y="1274903"/>
                  <a:pt x="2857856" y="1177199"/>
                  <a:pt x="2585761" y="1208848"/>
                </a:cubicBezTo>
                <a:cubicBezTo>
                  <a:pt x="2313666" y="1240497"/>
                  <a:pt x="2128843" y="1180886"/>
                  <a:pt x="1967613" y="1208848"/>
                </a:cubicBezTo>
                <a:cubicBezTo>
                  <a:pt x="1806383" y="1236810"/>
                  <a:pt x="1575872" y="1185278"/>
                  <a:pt x="1378900" y="1208848"/>
                </a:cubicBezTo>
                <a:cubicBezTo>
                  <a:pt x="1181928" y="1232418"/>
                  <a:pt x="1072126" y="1164194"/>
                  <a:pt x="878494" y="1208848"/>
                </a:cubicBezTo>
                <a:cubicBezTo>
                  <a:pt x="684862" y="1253502"/>
                  <a:pt x="518671" y="1157483"/>
                  <a:pt x="201475" y="1208848"/>
                </a:cubicBezTo>
                <a:cubicBezTo>
                  <a:pt x="87205" y="1221941"/>
                  <a:pt x="-21156" y="1124361"/>
                  <a:pt x="0" y="1007373"/>
                </a:cubicBezTo>
                <a:cubicBezTo>
                  <a:pt x="-4516" y="864378"/>
                  <a:pt x="43473" y="799408"/>
                  <a:pt x="0" y="612483"/>
                </a:cubicBezTo>
                <a:cubicBezTo>
                  <a:pt x="-43473" y="425558"/>
                  <a:pt x="17101" y="319155"/>
                  <a:pt x="0" y="201475"/>
                </a:cubicBezTo>
                <a:close/>
              </a:path>
              <a:path w="3346513" h="1208848" stroke="0" extrusionOk="0">
                <a:moveTo>
                  <a:pt x="0" y="201475"/>
                </a:moveTo>
                <a:cubicBezTo>
                  <a:pt x="-8909" y="78062"/>
                  <a:pt x="84975" y="566"/>
                  <a:pt x="201475" y="0"/>
                </a:cubicBezTo>
                <a:cubicBezTo>
                  <a:pt x="455293" y="-32110"/>
                  <a:pt x="608533" y="31286"/>
                  <a:pt x="760752" y="0"/>
                </a:cubicBezTo>
                <a:cubicBezTo>
                  <a:pt x="912971" y="-31286"/>
                  <a:pt x="1117831" y="897"/>
                  <a:pt x="1349465" y="0"/>
                </a:cubicBezTo>
                <a:cubicBezTo>
                  <a:pt x="1581099" y="-897"/>
                  <a:pt x="1714173" y="16288"/>
                  <a:pt x="1849870" y="0"/>
                </a:cubicBezTo>
                <a:cubicBezTo>
                  <a:pt x="1985567" y="-16288"/>
                  <a:pt x="2288207" y="2367"/>
                  <a:pt x="2468019" y="0"/>
                </a:cubicBezTo>
                <a:cubicBezTo>
                  <a:pt x="2647831" y="-2367"/>
                  <a:pt x="2842784" y="45539"/>
                  <a:pt x="3145038" y="0"/>
                </a:cubicBezTo>
                <a:cubicBezTo>
                  <a:pt x="3262803" y="-23063"/>
                  <a:pt x="3351863" y="72400"/>
                  <a:pt x="3346513" y="201475"/>
                </a:cubicBezTo>
                <a:cubicBezTo>
                  <a:pt x="3364259" y="315998"/>
                  <a:pt x="3336310" y="504457"/>
                  <a:pt x="3346513" y="588306"/>
                </a:cubicBezTo>
                <a:cubicBezTo>
                  <a:pt x="3356716" y="672155"/>
                  <a:pt x="3335028" y="873700"/>
                  <a:pt x="3346513" y="1007373"/>
                </a:cubicBezTo>
                <a:cubicBezTo>
                  <a:pt x="3346385" y="1145576"/>
                  <a:pt x="3287039" y="1212181"/>
                  <a:pt x="3145038" y="1208848"/>
                </a:cubicBezTo>
                <a:cubicBezTo>
                  <a:pt x="2982478" y="1271069"/>
                  <a:pt x="2754705" y="1182775"/>
                  <a:pt x="2526890" y="1208848"/>
                </a:cubicBezTo>
                <a:cubicBezTo>
                  <a:pt x="2299075" y="1234921"/>
                  <a:pt x="2183902" y="1189114"/>
                  <a:pt x="1879306" y="1208848"/>
                </a:cubicBezTo>
                <a:cubicBezTo>
                  <a:pt x="1574710" y="1228582"/>
                  <a:pt x="1529151" y="1160352"/>
                  <a:pt x="1378900" y="1208848"/>
                </a:cubicBezTo>
                <a:cubicBezTo>
                  <a:pt x="1228649" y="1257344"/>
                  <a:pt x="1025472" y="1193311"/>
                  <a:pt x="819623" y="1208848"/>
                </a:cubicBezTo>
                <a:cubicBezTo>
                  <a:pt x="613774" y="1224385"/>
                  <a:pt x="376699" y="1188350"/>
                  <a:pt x="201475" y="1208848"/>
                </a:cubicBezTo>
                <a:cubicBezTo>
                  <a:pt x="80962" y="1198114"/>
                  <a:pt x="-29186" y="1128929"/>
                  <a:pt x="0" y="1007373"/>
                </a:cubicBezTo>
                <a:cubicBezTo>
                  <a:pt x="-1687" y="908347"/>
                  <a:pt x="45501" y="734726"/>
                  <a:pt x="0" y="588306"/>
                </a:cubicBezTo>
                <a:cubicBezTo>
                  <a:pt x="-45501" y="441886"/>
                  <a:pt x="25738" y="364896"/>
                  <a:pt x="0" y="201475"/>
                </a:cubicBezTo>
                <a:close/>
              </a:path>
            </a:pathLst>
          </a:custGeom>
          <a:solidFill>
            <a:srgbClr val="F0F4FA">
              <a:alpha val="69804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1589992330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b="1" dirty="0"/>
              <a:t> </a:t>
            </a:r>
            <a:r>
              <a:rPr lang="ar-OM" sz="3600" b="1" dirty="0"/>
              <a:t>ادغام </a:t>
            </a:r>
            <a:endParaRPr lang="ar-KW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897DAE-20C5-451A-B8CF-1EC545450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43" b="93874" l="2000" r="96833">
                        <a14:foregroundMark x1="8000" y1="79279" x2="6833" y2="81441"/>
                        <a14:foregroundMark x1="21667" y1="94054" x2="18000" y2="90631"/>
                        <a14:foregroundMark x1="2000" y1="84685" x2="2500" y2="83243"/>
                        <a14:foregroundMark x1="89500" y1="45586" x2="94167" y2="35856"/>
                        <a14:foregroundMark x1="94167" y1="35856" x2="91000" y2="26306"/>
                        <a14:foregroundMark x1="91000" y1="26306" x2="90000" y2="25405"/>
                        <a14:foregroundMark x1="75667" y1="4865" x2="66333" y2="3423"/>
                        <a14:foregroundMark x1="95167" y1="35856" x2="96833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919" y="4420519"/>
            <a:ext cx="1893262" cy="1553926"/>
          </a:xfrm>
          <a:prstGeom prst="rect">
            <a:avLst/>
          </a:prstGeom>
        </p:spPr>
      </p:pic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CCB459B8-1F6D-42F3-953F-D65D5545F787}"/>
              </a:ext>
            </a:extLst>
          </p:cNvPr>
          <p:cNvSpPr/>
          <p:nvPr/>
        </p:nvSpPr>
        <p:spPr>
          <a:xfrm>
            <a:off x="1147231" y="2785497"/>
            <a:ext cx="3346513" cy="1208848"/>
          </a:xfrm>
          <a:custGeom>
            <a:avLst/>
            <a:gdLst>
              <a:gd name="connsiteX0" fmla="*/ 0 w 3346513"/>
              <a:gd name="connsiteY0" fmla="*/ 201475 h 1208848"/>
              <a:gd name="connsiteX1" fmla="*/ 201475 w 3346513"/>
              <a:gd name="connsiteY1" fmla="*/ 0 h 1208848"/>
              <a:gd name="connsiteX2" fmla="*/ 819623 w 3346513"/>
              <a:gd name="connsiteY2" fmla="*/ 0 h 1208848"/>
              <a:gd name="connsiteX3" fmla="*/ 1467207 w 3346513"/>
              <a:gd name="connsiteY3" fmla="*/ 0 h 1208848"/>
              <a:gd name="connsiteX4" fmla="*/ 2085355 w 3346513"/>
              <a:gd name="connsiteY4" fmla="*/ 0 h 1208848"/>
              <a:gd name="connsiteX5" fmla="*/ 2585761 w 3346513"/>
              <a:gd name="connsiteY5" fmla="*/ 0 h 1208848"/>
              <a:gd name="connsiteX6" fmla="*/ 3145038 w 3346513"/>
              <a:gd name="connsiteY6" fmla="*/ 0 h 1208848"/>
              <a:gd name="connsiteX7" fmla="*/ 3346513 w 3346513"/>
              <a:gd name="connsiteY7" fmla="*/ 201475 h 1208848"/>
              <a:gd name="connsiteX8" fmla="*/ 3346513 w 3346513"/>
              <a:gd name="connsiteY8" fmla="*/ 612483 h 1208848"/>
              <a:gd name="connsiteX9" fmla="*/ 3346513 w 3346513"/>
              <a:gd name="connsiteY9" fmla="*/ 1007373 h 1208848"/>
              <a:gd name="connsiteX10" fmla="*/ 3145038 w 3346513"/>
              <a:gd name="connsiteY10" fmla="*/ 1208848 h 1208848"/>
              <a:gd name="connsiteX11" fmla="*/ 2585761 w 3346513"/>
              <a:gd name="connsiteY11" fmla="*/ 1208848 h 1208848"/>
              <a:gd name="connsiteX12" fmla="*/ 1967613 w 3346513"/>
              <a:gd name="connsiteY12" fmla="*/ 1208848 h 1208848"/>
              <a:gd name="connsiteX13" fmla="*/ 1378900 w 3346513"/>
              <a:gd name="connsiteY13" fmla="*/ 1208848 h 1208848"/>
              <a:gd name="connsiteX14" fmla="*/ 878494 w 3346513"/>
              <a:gd name="connsiteY14" fmla="*/ 1208848 h 1208848"/>
              <a:gd name="connsiteX15" fmla="*/ 201475 w 3346513"/>
              <a:gd name="connsiteY15" fmla="*/ 1208848 h 1208848"/>
              <a:gd name="connsiteX16" fmla="*/ 0 w 3346513"/>
              <a:gd name="connsiteY16" fmla="*/ 1007373 h 1208848"/>
              <a:gd name="connsiteX17" fmla="*/ 0 w 3346513"/>
              <a:gd name="connsiteY17" fmla="*/ 612483 h 1208848"/>
              <a:gd name="connsiteX18" fmla="*/ 0 w 3346513"/>
              <a:gd name="connsiteY18" fmla="*/ 201475 h 120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46513" h="1208848" fill="none" extrusionOk="0">
                <a:moveTo>
                  <a:pt x="0" y="201475"/>
                </a:moveTo>
                <a:cubicBezTo>
                  <a:pt x="-5324" y="102282"/>
                  <a:pt x="85235" y="5316"/>
                  <a:pt x="201475" y="0"/>
                </a:cubicBezTo>
                <a:cubicBezTo>
                  <a:pt x="420289" y="-29373"/>
                  <a:pt x="648494" y="62714"/>
                  <a:pt x="819623" y="0"/>
                </a:cubicBezTo>
                <a:cubicBezTo>
                  <a:pt x="990752" y="-62714"/>
                  <a:pt x="1202048" y="41145"/>
                  <a:pt x="1467207" y="0"/>
                </a:cubicBezTo>
                <a:cubicBezTo>
                  <a:pt x="1732366" y="-41145"/>
                  <a:pt x="1878485" y="42554"/>
                  <a:pt x="2085355" y="0"/>
                </a:cubicBezTo>
                <a:cubicBezTo>
                  <a:pt x="2292225" y="-42554"/>
                  <a:pt x="2368249" y="4831"/>
                  <a:pt x="2585761" y="0"/>
                </a:cubicBezTo>
                <a:cubicBezTo>
                  <a:pt x="2803273" y="-4831"/>
                  <a:pt x="2923654" y="56526"/>
                  <a:pt x="3145038" y="0"/>
                </a:cubicBezTo>
                <a:cubicBezTo>
                  <a:pt x="3237624" y="-14244"/>
                  <a:pt x="3336473" y="113115"/>
                  <a:pt x="3346513" y="201475"/>
                </a:cubicBezTo>
                <a:cubicBezTo>
                  <a:pt x="3376311" y="307815"/>
                  <a:pt x="3340658" y="436452"/>
                  <a:pt x="3346513" y="612483"/>
                </a:cubicBezTo>
                <a:cubicBezTo>
                  <a:pt x="3352368" y="788514"/>
                  <a:pt x="3320519" y="870186"/>
                  <a:pt x="3346513" y="1007373"/>
                </a:cubicBezTo>
                <a:cubicBezTo>
                  <a:pt x="3340204" y="1117122"/>
                  <a:pt x="3260423" y="1210522"/>
                  <a:pt x="3145038" y="1208848"/>
                </a:cubicBezTo>
                <a:cubicBezTo>
                  <a:pt x="2886412" y="1274903"/>
                  <a:pt x="2857856" y="1177199"/>
                  <a:pt x="2585761" y="1208848"/>
                </a:cubicBezTo>
                <a:cubicBezTo>
                  <a:pt x="2313666" y="1240497"/>
                  <a:pt x="2128843" y="1180886"/>
                  <a:pt x="1967613" y="1208848"/>
                </a:cubicBezTo>
                <a:cubicBezTo>
                  <a:pt x="1806383" y="1236810"/>
                  <a:pt x="1575872" y="1185278"/>
                  <a:pt x="1378900" y="1208848"/>
                </a:cubicBezTo>
                <a:cubicBezTo>
                  <a:pt x="1181928" y="1232418"/>
                  <a:pt x="1072126" y="1164194"/>
                  <a:pt x="878494" y="1208848"/>
                </a:cubicBezTo>
                <a:cubicBezTo>
                  <a:pt x="684862" y="1253502"/>
                  <a:pt x="518671" y="1157483"/>
                  <a:pt x="201475" y="1208848"/>
                </a:cubicBezTo>
                <a:cubicBezTo>
                  <a:pt x="87205" y="1221941"/>
                  <a:pt x="-21156" y="1124361"/>
                  <a:pt x="0" y="1007373"/>
                </a:cubicBezTo>
                <a:cubicBezTo>
                  <a:pt x="-4516" y="864378"/>
                  <a:pt x="43473" y="799408"/>
                  <a:pt x="0" y="612483"/>
                </a:cubicBezTo>
                <a:cubicBezTo>
                  <a:pt x="-43473" y="425558"/>
                  <a:pt x="17101" y="319155"/>
                  <a:pt x="0" y="201475"/>
                </a:cubicBezTo>
                <a:close/>
              </a:path>
              <a:path w="3346513" h="1208848" stroke="0" extrusionOk="0">
                <a:moveTo>
                  <a:pt x="0" y="201475"/>
                </a:moveTo>
                <a:cubicBezTo>
                  <a:pt x="-8909" y="78062"/>
                  <a:pt x="84975" y="566"/>
                  <a:pt x="201475" y="0"/>
                </a:cubicBezTo>
                <a:cubicBezTo>
                  <a:pt x="455293" y="-32110"/>
                  <a:pt x="608533" y="31286"/>
                  <a:pt x="760752" y="0"/>
                </a:cubicBezTo>
                <a:cubicBezTo>
                  <a:pt x="912971" y="-31286"/>
                  <a:pt x="1117831" y="897"/>
                  <a:pt x="1349465" y="0"/>
                </a:cubicBezTo>
                <a:cubicBezTo>
                  <a:pt x="1581099" y="-897"/>
                  <a:pt x="1714173" y="16288"/>
                  <a:pt x="1849870" y="0"/>
                </a:cubicBezTo>
                <a:cubicBezTo>
                  <a:pt x="1985567" y="-16288"/>
                  <a:pt x="2288207" y="2367"/>
                  <a:pt x="2468019" y="0"/>
                </a:cubicBezTo>
                <a:cubicBezTo>
                  <a:pt x="2647831" y="-2367"/>
                  <a:pt x="2842784" y="45539"/>
                  <a:pt x="3145038" y="0"/>
                </a:cubicBezTo>
                <a:cubicBezTo>
                  <a:pt x="3262803" y="-23063"/>
                  <a:pt x="3351863" y="72400"/>
                  <a:pt x="3346513" y="201475"/>
                </a:cubicBezTo>
                <a:cubicBezTo>
                  <a:pt x="3364259" y="315998"/>
                  <a:pt x="3336310" y="504457"/>
                  <a:pt x="3346513" y="588306"/>
                </a:cubicBezTo>
                <a:cubicBezTo>
                  <a:pt x="3356716" y="672155"/>
                  <a:pt x="3335028" y="873700"/>
                  <a:pt x="3346513" y="1007373"/>
                </a:cubicBezTo>
                <a:cubicBezTo>
                  <a:pt x="3346385" y="1145576"/>
                  <a:pt x="3287039" y="1212181"/>
                  <a:pt x="3145038" y="1208848"/>
                </a:cubicBezTo>
                <a:cubicBezTo>
                  <a:pt x="2982478" y="1271069"/>
                  <a:pt x="2754705" y="1182775"/>
                  <a:pt x="2526890" y="1208848"/>
                </a:cubicBezTo>
                <a:cubicBezTo>
                  <a:pt x="2299075" y="1234921"/>
                  <a:pt x="2183902" y="1189114"/>
                  <a:pt x="1879306" y="1208848"/>
                </a:cubicBezTo>
                <a:cubicBezTo>
                  <a:pt x="1574710" y="1228582"/>
                  <a:pt x="1529151" y="1160352"/>
                  <a:pt x="1378900" y="1208848"/>
                </a:cubicBezTo>
                <a:cubicBezTo>
                  <a:pt x="1228649" y="1257344"/>
                  <a:pt x="1025472" y="1193311"/>
                  <a:pt x="819623" y="1208848"/>
                </a:cubicBezTo>
                <a:cubicBezTo>
                  <a:pt x="613774" y="1224385"/>
                  <a:pt x="376699" y="1188350"/>
                  <a:pt x="201475" y="1208848"/>
                </a:cubicBezTo>
                <a:cubicBezTo>
                  <a:pt x="80962" y="1198114"/>
                  <a:pt x="-29186" y="1128929"/>
                  <a:pt x="0" y="1007373"/>
                </a:cubicBezTo>
                <a:cubicBezTo>
                  <a:pt x="-1687" y="908347"/>
                  <a:pt x="45501" y="734726"/>
                  <a:pt x="0" y="588306"/>
                </a:cubicBezTo>
                <a:cubicBezTo>
                  <a:pt x="-45501" y="441886"/>
                  <a:pt x="25738" y="364896"/>
                  <a:pt x="0" y="201475"/>
                </a:cubicBezTo>
                <a:close/>
              </a:path>
            </a:pathLst>
          </a:custGeom>
          <a:solidFill>
            <a:srgbClr val="F0F4FA">
              <a:alpha val="69804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1589992330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OM" sz="3600" b="1" dirty="0"/>
              <a:t>قلقلة صغرى </a:t>
            </a:r>
            <a:endParaRPr lang="ar-KW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AF7A04F6-E0EF-460A-8C4A-A7C273A37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43" b="93874" l="2000" r="96833">
                        <a14:foregroundMark x1="8000" y1="79279" x2="6833" y2="81441"/>
                        <a14:foregroundMark x1="21667" y1="94054" x2="18000" y2="90631"/>
                        <a14:foregroundMark x1="2000" y1="84685" x2="2500" y2="83243"/>
                        <a14:foregroundMark x1="89500" y1="45586" x2="94167" y2="35856"/>
                        <a14:foregroundMark x1="94167" y1="35856" x2="91000" y2="26306"/>
                        <a14:foregroundMark x1="91000" y1="26306" x2="90000" y2="25405"/>
                        <a14:foregroundMark x1="75667" y1="4865" x2="66333" y2="3423"/>
                        <a14:foregroundMark x1="95167" y1="35856" x2="96833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79" y="2649383"/>
            <a:ext cx="1893262" cy="155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0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aerial view of a body of water with mountain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06B85A04-3D35-401E-AAE6-E99BF581C9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/>
          <a:stretch/>
        </p:blipFill>
        <p:spPr>
          <a:xfrm>
            <a:off x="0" y="0"/>
            <a:ext cx="12192000" cy="6863308"/>
          </a:xfrm>
          <a:prstGeom prst="rect">
            <a:avLst/>
          </a:prstGeom>
          <a:blipFill>
            <a:blip r:embed="rId4"/>
            <a:stretch>
              <a:fillRect r="-2000" b="-4000"/>
            </a:stretch>
          </a:blipFill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22146A7D-3FF3-411B-B88C-91D55B2F8D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76" y="580768"/>
            <a:ext cx="8068962" cy="5927796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7413A6F-9DD6-4D26-BCA2-55CF5520A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855" y="153620"/>
            <a:ext cx="2866766" cy="2606218"/>
          </a:xfrm>
          <a:prstGeom prst="rect">
            <a:avLst/>
          </a:prstGeom>
        </p:spPr>
      </p:pic>
      <p:pic>
        <p:nvPicPr>
          <p:cNvPr id="11" name="Picture 10" descr="A picture containing indoor&#10;&#10;Description automatically generated">
            <a:extLst>
              <a:ext uri="{FF2B5EF4-FFF2-40B4-BE49-F238E27FC236}">
                <a16:creationId xmlns:a16="http://schemas.microsoft.com/office/drawing/2014/main" id="{E04F87D3-B4BD-442A-A9D7-F0156F6953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1" y="4773213"/>
            <a:ext cx="2133599" cy="1849394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0B8CCA8-8C1B-4DB0-8706-F985573204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43" b="93874" l="2000" r="96833">
                        <a14:foregroundMark x1="8000" y1="79279" x2="6833" y2="81441"/>
                        <a14:foregroundMark x1="21667" y1="94054" x2="18000" y2="90631"/>
                        <a14:foregroundMark x1="2000" y1="84685" x2="2500" y2="83243"/>
                        <a14:foregroundMark x1="89500" y1="45586" x2="94167" y2="35856"/>
                        <a14:foregroundMark x1="94167" y1="35856" x2="91000" y2="26306"/>
                        <a14:foregroundMark x1="91000" y1="26306" x2="90000" y2="25405"/>
                        <a14:foregroundMark x1="75667" y1="4865" x2="66333" y2="3423"/>
                        <a14:foregroundMark x1="95167" y1="35856" x2="96833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9171">
            <a:off x="8995719" y="790831"/>
            <a:ext cx="934494" cy="864407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medium confidenc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A3820D-6B70-4164-859D-15060A9E1B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43" b="93874" l="2000" r="96833">
                        <a14:foregroundMark x1="8000" y1="79279" x2="6833" y2="81441"/>
                        <a14:foregroundMark x1="21667" y1="94054" x2="18000" y2="90631"/>
                        <a14:foregroundMark x1="2000" y1="84685" x2="2500" y2="83243"/>
                        <a14:foregroundMark x1="89500" y1="45586" x2="94167" y2="35856"/>
                        <a14:foregroundMark x1="94167" y1="35856" x2="91000" y2="26306"/>
                        <a14:foregroundMark x1="91000" y1="26306" x2="90000" y2="25405"/>
                        <a14:foregroundMark x1="75667" y1="4865" x2="66333" y2="3423"/>
                        <a14:foregroundMark x1="95167" y1="35856" x2="96833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60957" y="2282050"/>
            <a:ext cx="934494" cy="864407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8BF1F11-CFBA-4203-8662-39B86DFD8F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43" b="93874" l="2000" r="96833">
                        <a14:foregroundMark x1="8000" y1="79279" x2="6833" y2="81441"/>
                        <a14:foregroundMark x1="21667" y1="94054" x2="18000" y2="90631"/>
                        <a14:foregroundMark x1="2000" y1="84685" x2="2500" y2="83243"/>
                        <a14:foregroundMark x1="89500" y1="45586" x2="94167" y2="35856"/>
                        <a14:foregroundMark x1="94167" y1="35856" x2="91000" y2="26306"/>
                        <a14:foregroundMark x1="91000" y1="26306" x2="90000" y2="25405"/>
                        <a14:foregroundMark x1="75667" y1="4865" x2="66333" y2="3423"/>
                        <a14:foregroundMark x1="95167" y1="35856" x2="96833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8533">
            <a:off x="7016849" y="5552369"/>
            <a:ext cx="934494" cy="864407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8DD70AD-4FF4-47F8-B57D-8FBFA93017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43" b="93874" l="2000" r="96833">
                        <a14:foregroundMark x1="8000" y1="79279" x2="6833" y2="81441"/>
                        <a14:foregroundMark x1="21667" y1="94054" x2="18000" y2="90631"/>
                        <a14:foregroundMark x1="2000" y1="84685" x2="2500" y2="83243"/>
                        <a14:foregroundMark x1="89500" y1="45586" x2="94167" y2="35856"/>
                        <a14:foregroundMark x1="94167" y1="35856" x2="91000" y2="26306"/>
                        <a14:foregroundMark x1="91000" y1="26306" x2="90000" y2="25405"/>
                        <a14:foregroundMark x1="75667" y1="4865" x2="66333" y2="3423"/>
                        <a14:foregroundMark x1="95167" y1="35856" x2="96833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984">
            <a:off x="2399519" y="5694404"/>
            <a:ext cx="934494" cy="86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3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48148E-6 L 0.64102 -0.08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44" y="-4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93584__klankbeeld__wave-close-coast-small-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n aerial view of a body of water with mountain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03D34215-7483-461B-9BBA-78B47DA29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/>
          <a:stretch/>
        </p:blipFill>
        <p:spPr>
          <a:xfrm>
            <a:off x="0" y="-30022"/>
            <a:ext cx="12192000" cy="6863308"/>
          </a:xfrm>
          <a:prstGeom prst="rect">
            <a:avLst/>
          </a:prstGeom>
        </p:spPr>
      </p:pic>
      <p:sp>
        <p:nvSpPr>
          <p:cNvPr id="9" name="Flowchart: Alternate Process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8C7FDC1-FE98-4E6D-B181-C40107877D3B}"/>
              </a:ext>
            </a:extLst>
          </p:cNvPr>
          <p:cNvSpPr/>
          <p:nvPr/>
        </p:nvSpPr>
        <p:spPr>
          <a:xfrm>
            <a:off x="4286825" y="4541164"/>
            <a:ext cx="3346513" cy="1208848"/>
          </a:xfrm>
          <a:custGeom>
            <a:avLst/>
            <a:gdLst>
              <a:gd name="connsiteX0" fmla="*/ 0 w 3346513"/>
              <a:gd name="connsiteY0" fmla="*/ 201475 h 1208848"/>
              <a:gd name="connsiteX1" fmla="*/ 201475 w 3346513"/>
              <a:gd name="connsiteY1" fmla="*/ 0 h 1208848"/>
              <a:gd name="connsiteX2" fmla="*/ 819623 w 3346513"/>
              <a:gd name="connsiteY2" fmla="*/ 0 h 1208848"/>
              <a:gd name="connsiteX3" fmla="*/ 1467207 w 3346513"/>
              <a:gd name="connsiteY3" fmla="*/ 0 h 1208848"/>
              <a:gd name="connsiteX4" fmla="*/ 2085355 w 3346513"/>
              <a:gd name="connsiteY4" fmla="*/ 0 h 1208848"/>
              <a:gd name="connsiteX5" fmla="*/ 2585761 w 3346513"/>
              <a:gd name="connsiteY5" fmla="*/ 0 h 1208848"/>
              <a:gd name="connsiteX6" fmla="*/ 3145038 w 3346513"/>
              <a:gd name="connsiteY6" fmla="*/ 0 h 1208848"/>
              <a:gd name="connsiteX7" fmla="*/ 3346513 w 3346513"/>
              <a:gd name="connsiteY7" fmla="*/ 201475 h 1208848"/>
              <a:gd name="connsiteX8" fmla="*/ 3346513 w 3346513"/>
              <a:gd name="connsiteY8" fmla="*/ 612483 h 1208848"/>
              <a:gd name="connsiteX9" fmla="*/ 3346513 w 3346513"/>
              <a:gd name="connsiteY9" fmla="*/ 1007373 h 1208848"/>
              <a:gd name="connsiteX10" fmla="*/ 3145038 w 3346513"/>
              <a:gd name="connsiteY10" fmla="*/ 1208848 h 1208848"/>
              <a:gd name="connsiteX11" fmla="*/ 2585761 w 3346513"/>
              <a:gd name="connsiteY11" fmla="*/ 1208848 h 1208848"/>
              <a:gd name="connsiteX12" fmla="*/ 1967613 w 3346513"/>
              <a:gd name="connsiteY12" fmla="*/ 1208848 h 1208848"/>
              <a:gd name="connsiteX13" fmla="*/ 1378900 w 3346513"/>
              <a:gd name="connsiteY13" fmla="*/ 1208848 h 1208848"/>
              <a:gd name="connsiteX14" fmla="*/ 878494 w 3346513"/>
              <a:gd name="connsiteY14" fmla="*/ 1208848 h 1208848"/>
              <a:gd name="connsiteX15" fmla="*/ 201475 w 3346513"/>
              <a:gd name="connsiteY15" fmla="*/ 1208848 h 1208848"/>
              <a:gd name="connsiteX16" fmla="*/ 0 w 3346513"/>
              <a:gd name="connsiteY16" fmla="*/ 1007373 h 1208848"/>
              <a:gd name="connsiteX17" fmla="*/ 0 w 3346513"/>
              <a:gd name="connsiteY17" fmla="*/ 612483 h 1208848"/>
              <a:gd name="connsiteX18" fmla="*/ 0 w 3346513"/>
              <a:gd name="connsiteY18" fmla="*/ 201475 h 120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46513" h="1208848" fill="none" extrusionOk="0">
                <a:moveTo>
                  <a:pt x="0" y="201475"/>
                </a:moveTo>
                <a:cubicBezTo>
                  <a:pt x="-5324" y="102282"/>
                  <a:pt x="85235" y="5316"/>
                  <a:pt x="201475" y="0"/>
                </a:cubicBezTo>
                <a:cubicBezTo>
                  <a:pt x="420289" y="-29373"/>
                  <a:pt x="648494" y="62714"/>
                  <a:pt x="819623" y="0"/>
                </a:cubicBezTo>
                <a:cubicBezTo>
                  <a:pt x="990752" y="-62714"/>
                  <a:pt x="1202048" y="41145"/>
                  <a:pt x="1467207" y="0"/>
                </a:cubicBezTo>
                <a:cubicBezTo>
                  <a:pt x="1732366" y="-41145"/>
                  <a:pt x="1878485" y="42554"/>
                  <a:pt x="2085355" y="0"/>
                </a:cubicBezTo>
                <a:cubicBezTo>
                  <a:pt x="2292225" y="-42554"/>
                  <a:pt x="2368249" y="4831"/>
                  <a:pt x="2585761" y="0"/>
                </a:cubicBezTo>
                <a:cubicBezTo>
                  <a:pt x="2803273" y="-4831"/>
                  <a:pt x="2923654" y="56526"/>
                  <a:pt x="3145038" y="0"/>
                </a:cubicBezTo>
                <a:cubicBezTo>
                  <a:pt x="3237624" y="-14244"/>
                  <a:pt x="3336473" y="113115"/>
                  <a:pt x="3346513" y="201475"/>
                </a:cubicBezTo>
                <a:cubicBezTo>
                  <a:pt x="3376311" y="307815"/>
                  <a:pt x="3340658" y="436452"/>
                  <a:pt x="3346513" y="612483"/>
                </a:cubicBezTo>
                <a:cubicBezTo>
                  <a:pt x="3352368" y="788514"/>
                  <a:pt x="3320519" y="870186"/>
                  <a:pt x="3346513" y="1007373"/>
                </a:cubicBezTo>
                <a:cubicBezTo>
                  <a:pt x="3340204" y="1117122"/>
                  <a:pt x="3260423" y="1210522"/>
                  <a:pt x="3145038" y="1208848"/>
                </a:cubicBezTo>
                <a:cubicBezTo>
                  <a:pt x="2886412" y="1274903"/>
                  <a:pt x="2857856" y="1177199"/>
                  <a:pt x="2585761" y="1208848"/>
                </a:cubicBezTo>
                <a:cubicBezTo>
                  <a:pt x="2313666" y="1240497"/>
                  <a:pt x="2128843" y="1180886"/>
                  <a:pt x="1967613" y="1208848"/>
                </a:cubicBezTo>
                <a:cubicBezTo>
                  <a:pt x="1806383" y="1236810"/>
                  <a:pt x="1575872" y="1185278"/>
                  <a:pt x="1378900" y="1208848"/>
                </a:cubicBezTo>
                <a:cubicBezTo>
                  <a:pt x="1181928" y="1232418"/>
                  <a:pt x="1072126" y="1164194"/>
                  <a:pt x="878494" y="1208848"/>
                </a:cubicBezTo>
                <a:cubicBezTo>
                  <a:pt x="684862" y="1253502"/>
                  <a:pt x="518671" y="1157483"/>
                  <a:pt x="201475" y="1208848"/>
                </a:cubicBezTo>
                <a:cubicBezTo>
                  <a:pt x="87205" y="1221941"/>
                  <a:pt x="-21156" y="1124361"/>
                  <a:pt x="0" y="1007373"/>
                </a:cubicBezTo>
                <a:cubicBezTo>
                  <a:pt x="-4516" y="864378"/>
                  <a:pt x="43473" y="799408"/>
                  <a:pt x="0" y="612483"/>
                </a:cubicBezTo>
                <a:cubicBezTo>
                  <a:pt x="-43473" y="425558"/>
                  <a:pt x="17101" y="319155"/>
                  <a:pt x="0" y="201475"/>
                </a:cubicBezTo>
                <a:close/>
              </a:path>
              <a:path w="3346513" h="1208848" stroke="0" extrusionOk="0">
                <a:moveTo>
                  <a:pt x="0" y="201475"/>
                </a:moveTo>
                <a:cubicBezTo>
                  <a:pt x="-8909" y="78062"/>
                  <a:pt x="84975" y="566"/>
                  <a:pt x="201475" y="0"/>
                </a:cubicBezTo>
                <a:cubicBezTo>
                  <a:pt x="455293" y="-32110"/>
                  <a:pt x="608533" y="31286"/>
                  <a:pt x="760752" y="0"/>
                </a:cubicBezTo>
                <a:cubicBezTo>
                  <a:pt x="912971" y="-31286"/>
                  <a:pt x="1117831" y="897"/>
                  <a:pt x="1349465" y="0"/>
                </a:cubicBezTo>
                <a:cubicBezTo>
                  <a:pt x="1581099" y="-897"/>
                  <a:pt x="1714173" y="16288"/>
                  <a:pt x="1849870" y="0"/>
                </a:cubicBezTo>
                <a:cubicBezTo>
                  <a:pt x="1985567" y="-16288"/>
                  <a:pt x="2288207" y="2367"/>
                  <a:pt x="2468019" y="0"/>
                </a:cubicBezTo>
                <a:cubicBezTo>
                  <a:pt x="2647831" y="-2367"/>
                  <a:pt x="2842784" y="45539"/>
                  <a:pt x="3145038" y="0"/>
                </a:cubicBezTo>
                <a:cubicBezTo>
                  <a:pt x="3262803" y="-23063"/>
                  <a:pt x="3351863" y="72400"/>
                  <a:pt x="3346513" y="201475"/>
                </a:cubicBezTo>
                <a:cubicBezTo>
                  <a:pt x="3364259" y="315998"/>
                  <a:pt x="3336310" y="504457"/>
                  <a:pt x="3346513" y="588306"/>
                </a:cubicBezTo>
                <a:cubicBezTo>
                  <a:pt x="3356716" y="672155"/>
                  <a:pt x="3335028" y="873700"/>
                  <a:pt x="3346513" y="1007373"/>
                </a:cubicBezTo>
                <a:cubicBezTo>
                  <a:pt x="3346385" y="1145576"/>
                  <a:pt x="3287039" y="1212181"/>
                  <a:pt x="3145038" y="1208848"/>
                </a:cubicBezTo>
                <a:cubicBezTo>
                  <a:pt x="2982478" y="1271069"/>
                  <a:pt x="2754705" y="1182775"/>
                  <a:pt x="2526890" y="1208848"/>
                </a:cubicBezTo>
                <a:cubicBezTo>
                  <a:pt x="2299075" y="1234921"/>
                  <a:pt x="2183902" y="1189114"/>
                  <a:pt x="1879306" y="1208848"/>
                </a:cubicBezTo>
                <a:cubicBezTo>
                  <a:pt x="1574710" y="1228582"/>
                  <a:pt x="1529151" y="1160352"/>
                  <a:pt x="1378900" y="1208848"/>
                </a:cubicBezTo>
                <a:cubicBezTo>
                  <a:pt x="1228649" y="1257344"/>
                  <a:pt x="1025472" y="1193311"/>
                  <a:pt x="819623" y="1208848"/>
                </a:cubicBezTo>
                <a:cubicBezTo>
                  <a:pt x="613774" y="1224385"/>
                  <a:pt x="376699" y="1188350"/>
                  <a:pt x="201475" y="1208848"/>
                </a:cubicBezTo>
                <a:cubicBezTo>
                  <a:pt x="80962" y="1198114"/>
                  <a:pt x="-29186" y="1128929"/>
                  <a:pt x="0" y="1007373"/>
                </a:cubicBezTo>
                <a:cubicBezTo>
                  <a:pt x="-1687" y="908347"/>
                  <a:pt x="45501" y="734726"/>
                  <a:pt x="0" y="588306"/>
                </a:cubicBezTo>
                <a:cubicBezTo>
                  <a:pt x="-45501" y="441886"/>
                  <a:pt x="25738" y="364896"/>
                  <a:pt x="0" y="201475"/>
                </a:cubicBezTo>
                <a:close/>
              </a:path>
            </a:pathLst>
          </a:custGeom>
          <a:solidFill>
            <a:srgbClr val="F0F4FA">
              <a:alpha val="69804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1589992330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OM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ar-OM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قلقلة كبرى</a:t>
            </a:r>
            <a:endParaRPr lang="ar-KW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tar: 8 Points 4">
            <a:extLst>
              <a:ext uri="{FF2B5EF4-FFF2-40B4-BE49-F238E27FC236}">
                <a16:creationId xmlns:a16="http://schemas.microsoft.com/office/drawing/2014/main" id="{C9BCD3D2-23BF-432D-813F-439896E736EE}"/>
              </a:ext>
            </a:extLst>
          </p:cNvPr>
          <p:cNvSpPr/>
          <p:nvPr/>
        </p:nvSpPr>
        <p:spPr>
          <a:xfrm>
            <a:off x="842931" y="270930"/>
            <a:ext cx="10614454" cy="1967749"/>
          </a:xfrm>
          <a:custGeom>
            <a:avLst/>
            <a:gdLst>
              <a:gd name="connsiteX0" fmla="*/ 0 w 10614454"/>
              <a:gd name="connsiteY0" fmla="*/ 983875 h 1967749"/>
              <a:gd name="connsiteX1" fmla="*/ 543265 w 10614454"/>
              <a:gd name="connsiteY1" fmla="*/ 889748 h 1967749"/>
              <a:gd name="connsiteX2" fmla="*/ 1070233 w 10614454"/>
              <a:gd name="connsiteY2" fmla="*/ 798444 h 1967749"/>
              <a:gd name="connsiteX3" fmla="*/ 1629796 w 10614454"/>
              <a:gd name="connsiteY3" fmla="*/ 701493 h 1967749"/>
              <a:gd name="connsiteX4" fmla="*/ 1554451 w 10614454"/>
              <a:gd name="connsiteY4" fmla="*/ 288170 h 1967749"/>
              <a:gd name="connsiteX5" fmla="*/ 2089543 w 10614454"/>
              <a:gd name="connsiteY5" fmla="*/ 291522 h 1967749"/>
              <a:gd name="connsiteX6" fmla="*/ 2669226 w 10614454"/>
              <a:gd name="connsiteY6" fmla="*/ 295154 h 1967749"/>
              <a:gd name="connsiteX7" fmla="*/ 3271204 w 10614454"/>
              <a:gd name="connsiteY7" fmla="*/ 298925 h 1967749"/>
              <a:gd name="connsiteX8" fmla="*/ 3784000 w 10614454"/>
              <a:gd name="connsiteY8" fmla="*/ 302138 h 1967749"/>
              <a:gd name="connsiteX9" fmla="*/ 4322207 w 10614454"/>
              <a:gd name="connsiteY9" fmla="*/ 195383 h 1967749"/>
              <a:gd name="connsiteX10" fmla="*/ 4799485 w 10614454"/>
              <a:gd name="connsiteY10" fmla="*/ 100713 h 1967749"/>
              <a:gd name="connsiteX11" fmla="*/ 5307227 w 10614454"/>
              <a:gd name="connsiteY11" fmla="*/ 0 h 1967749"/>
              <a:gd name="connsiteX12" fmla="*/ 5769273 w 10614454"/>
              <a:gd name="connsiteY12" fmla="*/ 91649 h 1967749"/>
              <a:gd name="connsiteX13" fmla="*/ 6246550 w 10614454"/>
              <a:gd name="connsiteY13" fmla="*/ 186318 h 1967749"/>
              <a:gd name="connsiteX14" fmla="*/ 6830454 w 10614454"/>
              <a:gd name="connsiteY14" fmla="*/ 302138 h 1967749"/>
              <a:gd name="connsiteX15" fmla="*/ 7365546 w 10614454"/>
              <a:gd name="connsiteY15" fmla="*/ 298786 h 1967749"/>
              <a:gd name="connsiteX16" fmla="*/ 7945229 w 10614454"/>
              <a:gd name="connsiteY16" fmla="*/ 295154 h 1967749"/>
              <a:gd name="connsiteX17" fmla="*/ 8502616 w 10614454"/>
              <a:gd name="connsiteY17" fmla="*/ 291662 h 1967749"/>
              <a:gd name="connsiteX18" fmla="*/ 9060003 w 10614454"/>
              <a:gd name="connsiteY18" fmla="*/ 288170 h 1967749"/>
              <a:gd name="connsiteX19" fmla="*/ 8984658 w 10614454"/>
              <a:gd name="connsiteY19" fmla="*/ 701493 h 1967749"/>
              <a:gd name="connsiteX20" fmla="*/ 9479029 w 10614454"/>
              <a:gd name="connsiteY20" fmla="*/ 787149 h 1967749"/>
              <a:gd name="connsiteX21" fmla="*/ 10022295 w 10614454"/>
              <a:gd name="connsiteY21" fmla="*/ 881276 h 1967749"/>
              <a:gd name="connsiteX22" fmla="*/ 10614454 w 10614454"/>
              <a:gd name="connsiteY22" fmla="*/ 983875 h 1967749"/>
              <a:gd name="connsiteX23" fmla="*/ 10071189 w 10614454"/>
              <a:gd name="connsiteY23" fmla="*/ 1078002 h 1967749"/>
              <a:gd name="connsiteX24" fmla="*/ 9544221 w 10614454"/>
              <a:gd name="connsiteY24" fmla="*/ 1169305 h 1967749"/>
              <a:gd name="connsiteX25" fmla="*/ 8984658 w 10614454"/>
              <a:gd name="connsiteY25" fmla="*/ 1266256 h 1967749"/>
              <a:gd name="connsiteX26" fmla="*/ 9060003 w 10614454"/>
              <a:gd name="connsiteY26" fmla="*/ 1679579 h 1967749"/>
              <a:gd name="connsiteX27" fmla="*/ 8480320 w 10614454"/>
              <a:gd name="connsiteY27" fmla="*/ 1675947 h 1967749"/>
              <a:gd name="connsiteX28" fmla="*/ 7945229 w 10614454"/>
              <a:gd name="connsiteY28" fmla="*/ 1672595 h 1967749"/>
              <a:gd name="connsiteX29" fmla="*/ 7387841 w 10614454"/>
              <a:gd name="connsiteY29" fmla="*/ 1669103 h 1967749"/>
              <a:gd name="connsiteX30" fmla="*/ 6830454 w 10614454"/>
              <a:gd name="connsiteY30" fmla="*/ 1665611 h 1967749"/>
              <a:gd name="connsiteX31" fmla="*/ 6337944 w 10614454"/>
              <a:gd name="connsiteY31" fmla="*/ 1763302 h 1967749"/>
              <a:gd name="connsiteX32" fmla="*/ 5860666 w 10614454"/>
              <a:gd name="connsiteY32" fmla="*/ 1857972 h 1967749"/>
              <a:gd name="connsiteX33" fmla="*/ 5307227 w 10614454"/>
              <a:gd name="connsiteY33" fmla="*/ 1967749 h 1967749"/>
              <a:gd name="connsiteX34" fmla="*/ 4845181 w 10614454"/>
              <a:gd name="connsiteY34" fmla="*/ 1876100 h 1967749"/>
              <a:gd name="connsiteX35" fmla="*/ 4352671 w 10614454"/>
              <a:gd name="connsiteY35" fmla="*/ 1778409 h 1967749"/>
              <a:gd name="connsiteX36" fmla="*/ 3784000 w 10614454"/>
              <a:gd name="connsiteY36" fmla="*/ 1665611 h 1967749"/>
              <a:gd name="connsiteX37" fmla="*/ 3248908 w 10614454"/>
              <a:gd name="connsiteY37" fmla="*/ 1668963 h 1967749"/>
              <a:gd name="connsiteX38" fmla="*/ 2758407 w 10614454"/>
              <a:gd name="connsiteY38" fmla="*/ 1672036 h 1967749"/>
              <a:gd name="connsiteX39" fmla="*/ 2223316 w 10614454"/>
              <a:gd name="connsiteY39" fmla="*/ 1675389 h 1967749"/>
              <a:gd name="connsiteX40" fmla="*/ 1554451 w 10614454"/>
              <a:gd name="connsiteY40" fmla="*/ 1679579 h 1967749"/>
              <a:gd name="connsiteX41" fmla="*/ 1629796 w 10614454"/>
              <a:gd name="connsiteY41" fmla="*/ 1266256 h 1967749"/>
              <a:gd name="connsiteX42" fmla="*/ 1119127 w 10614454"/>
              <a:gd name="connsiteY42" fmla="*/ 1177777 h 1967749"/>
              <a:gd name="connsiteX43" fmla="*/ 592159 w 10614454"/>
              <a:gd name="connsiteY43" fmla="*/ 1086473 h 1967749"/>
              <a:gd name="connsiteX44" fmla="*/ 0 w 10614454"/>
              <a:gd name="connsiteY44" fmla="*/ 983875 h 196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614454" h="1967749" fill="none" extrusionOk="0">
                <a:moveTo>
                  <a:pt x="0" y="983875"/>
                </a:moveTo>
                <a:cubicBezTo>
                  <a:pt x="230706" y="888415"/>
                  <a:pt x="414181" y="936960"/>
                  <a:pt x="543265" y="889748"/>
                </a:cubicBezTo>
                <a:cubicBezTo>
                  <a:pt x="672349" y="842536"/>
                  <a:pt x="836823" y="865555"/>
                  <a:pt x="1070233" y="798444"/>
                </a:cubicBezTo>
                <a:cubicBezTo>
                  <a:pt x="1303643" y="731333"/>
                  <a:pt x="1471981" y="789577"/>
                  <a:pt x="1629796" y="701493"/>
                </a:cubicBezTo>
                <a:cubicBezTo>
                  <a:pt x="1584125" y="560379"/>
                  <a:pt x="1608611" y="421677"/>
                  <a:pt x="1554451" y="288170"/>
                </a:cubicBezTo>
                <a:cubicBezTo>
                  <a:pt x="1726502" y="249834"/>
                  <a:pt x="1874919" y="330283"/>
                  <a:pt x="2089543" y="291522"/>
                </a:cubicBezTo>
                <a:cubicBezTo>
                  <a:pt x="2304167" y="252762"/>
                  <a:pt x="2420832" y="359540"/>
                  <a:pt x="2669226" y="295154"/>
                </a:cubicBezTo>
                <a:cubicBezTo>
                  <a:pt x="2917620" y="230768"/>
                  <a:pt x="2986344" y="325720"/>
                  <a:pt x="3271204" y="298925"/>
                </a:cubicBezTo>
                <a:cubicBezTo>
                  <a:pt x="3556064" y="272130"/>
                  <a:pt x="3563584" y="355768"/>
                  <a:pt x="3784000" y="302138"/>
                </a:cubicBezTo>
                <a:cubicBezTo>
                  <a:pt x="4032208" y="188549"/>
                  <a:pt x="4141729" y="266550"/>
                  <a:pt x="4322207" y="195383"/>
                </a:cubicBezTo>
                <a:cubicBezTo>
                  <a:pt x="4502685" y="124216"/>
                  <a:pt x="4684502" y="148732"/>
                  <a:pt x="4799485" y="100713"/>
                </a:cubicBezTo>
                <a:cubicBezTo>
                  <a:pt x="4914468" y="52694"/>
                  <a:pt x="5108796" y="76873"/>
                  <a:pt x="5307227" y="0"/>
                </a:cubicBezTo>
                <a:cubicBezTo>
                  <a:pt x="5460319" y="8170"/>
                  <a:pt x="5534349" y="91134"/>
                  <a:pt x="5769273" y="91649"/>
                </a:cubicBezTo>
                <a:cubicBezTo>
                  <a:pt x="6004197" y="92164"/>
                  <a:pt x="6022978" y="188453"/>
                  <a:pt x="6246550" y="186318"/>
                </a:cubicBezTo>
                <a:cubicBezTo>
                  <a:pt x="6470122" y="184183"/>
                  <a:pt x="6560111" y="271624"/>
                  <a:pt x="6830454" y="302138"/>
                </a:cubicBezTo>
                <a:cubicBezTo>
                  <a:pt x="6988548" y="251137"/>
                  <a:pt x="7166886" y="336786"/>
                  <a:pt x="7365546" y="298786"/>
                </a:cubicBezTo>
                <a:cubicBezTo>
                  <a:pt x="7564206" y="260786"/>
                  <a:pt x="7798541" y="332851"/>
                  <a:pt x="7945229" y="295154"/>
                </a:cubicBezTo>
                <a:cubicBezTo>
                  <a:pt x="8091917" y="257457"/>
                  <a:pt x="8229793" y="358661"/>
                  <a:pt x="8502616" y="291662"/>
                </a:cubicBezTo>
                <a:cubicBezTo>
                  <a:pt x="8775439" y="224663"/>
                  <a:pt x="8836419" y="302107"/>
                  <a:pt x="9060003" y="288170"/>
                </a:cubicBezTo>
                <a:cubicBezTo>
                  <a:pt x="9066606" y="407034"/>
                  <a:pt x="8969637" y="530871"/>
                  <a:pt x="8984658" y="701493"/>
                </a:cubicBezTo>
                <a:cubicBezTo>
                  <a:pt x="9153680" y="723090"/>
                  <a:pt x="9294356" y="783730"/>
                  <a:pt x="9479029" y="787149"/>
                </a:cubicBezTo>
                <a:cubicBezTo>
                  <a:pt x="9663702" y="790568"/>
                  <a:pt x="9813829" y="907488"/>
                  <a:pt x="10022295" y="881276"/>
                </a:cubicBezTo>
                <a:cubicBezTo>
                  <a:pt x="10230761" y="855065"/>
                  <a:pt x="10312840" y="987583"/>
                  <a:pt x="10614454" y="983875"/>
                </a:cubicBezTo>
                <a:cubicBezTo>
                  <a:pt x="10390660" y="1059852"/>
                  <a:pt x="10315917" y="980591"/>
                  <a:pt x="10071189" y="1078002"/>
                </a:cubicBezTo>
                <a:cubicBezTo>
                  <a:pt x="9826461" y="1175413"/>
                  <a:pt x="9741997" y="1117294"/>
                  <a:pt x="9544221" y="1169305"/>
                </a:cubicBezTo>
                <a:cubicBezTo>
                  <a:pt x="9346445" y="1221316"/>
                  <a:pt x="9125429" y="1181327"/>
                  <a:pt x="8984658" y="1266256"/>
                </a:cubicBezTo>
                <a:cubicBezTo>
                  <a:pt x="9031314" y="1421327"/>
                  <a:pt x="9025925" y="1529959"/>
                  <a:pt x="9060003" y="1679579"/>
                </a:cubicBezTo>
                <a:cubicBezTo>
                  <a:pt x="8783344" y="1684076"/>
                  <a:pt x="8744467" y="1656212"/>
                  <a:pt x="8480320" y="1675947"/>
                </a:cubicBezTo>
                <a:cubicBezTo>
                  <a:pt x="8216173" y="1695682"/>
                  <a:pt x="8149122" y="1669868"/>
                  <a:pt x="7945229" y="1672595"/>
                </a:cubicBezTo>
                <a:cubicBezTo>
                  <a:pt x="7741336" y="1675322"/>
                  <a:pt x="7542350" y="1623917"/>
                  <a:pt x="7387841" y="1669103"/>
                </a:cubicBezTo>
                <a:cubicBezTo>
                  <a:pt x="7233332" y="1714289"/>
                  <a:pt x="6964014" y="1659072"/>
                  <a:pt x="6830454" y="1665611"/>
                </a:cubicBezTo>
                <a:cubicBezTo>
                  <a:pt x="6724781" y="1702064"/>
                  <a:pt x="6537767" y="1722185"/>
                  <a:pt x="6337944" y="1763302"/>
                </a:cubicBezTo>
                <a:cubicBezTo>
                  <a:pt x="6138121" y="1804419"/>
                  <a:pt x="6032619" y="1812078"/>
                  <a:pt x="5860666" y="1857972"/>
                </a:cubicBezTo>
                <a:cubicBezTo>
                  <a:pt x="5688713" y="1903866"/>
                  <a:pt x="5443533" y="1874238"/>
                  <a:pt x="5307227" y="1967749"/>
                </a:cubicBezTo>
                <a:cubicBezTo>
                  <a:pt x="5178633" y="1994206"/>
                  <a:pt x="5037664" y="1910036"/>
                  <a:pt x="4845181" y="1876100"/>
                </a:cubicBezTo>
                <a:cubicBezTo>
                  <a:pt x="4652697" y="1842164"/>
                  <a:pt x="4550195" y="1800282"/>
                  <a:pt x="4352671" y="1778409"/>
                </a:cubicBezTo>
                <a:cubicBezTo>
                  <a:pt x="4155147" y="1756536"/>
                  <a:pt x="3972322" y="1679647"/>
                  <a:pt x="3784000" y="1665611"/>
                </a:cubicBezTo>
                <a:cubicBezTo>
                  <a:pt x="3526690" y="1681263"/>
                  <a:pt x="3383975" y="1648092"/>
                  <a:pt x="3248908" y="1668963"/>
                </a:cubicBezTo>
                <a:cubicBezTo>
                  <a:pt x="3113841" y="1689834"/>
                  <a:pt x="2857038" y="1655688"/>
                  <a:pt x="2758407" y="1672036"/>
                </a:cubicBezTo>
                <a:cubicBezTo>
                  <a:pt x="2659776" y="1688384"/>
                  <a:pt x="2488821" y="1668022"/>
                  <a:pt x="2223316" y="1675389"/>
                </a:cubicBezTo>
                <a:cubicBezTo>
                  <a:pt x="1957811" y="1682755"/>
                  <a:pt x="1707968" y="1639619"/>
                  <a:pt x="1554451" y="1679579"/>
                </a:cubicBezTo>
                <a:cubicBezTo>
                  <a:pt x="1537874" y="1558298"/>
                  <a:pt x="1622030" y="1400595"/>
                  <a:pt x="1629796" y="1266256"/>
                </a:cubicBezTo>
                <a:cubicBezTo>
                  <a:pt x="1459061" y="1246215"/>
                  <a:pt x="1323385" y="1160080"/>
                  <a:pt x="1119127" y="1177777"/>
                </a:cubicBezTo>
                <a:cubicBezTo>
                  <a:pt x="914869" y="1195473"/>
                  <a:pt x="810525" y="1076219"/>
                  <a:pt x="592159" y="1086473"/>
                </a:cubicBezTo>
                <a:cubicBezTo>
                  <a:pt x="373793" y="1096727"/>
                  <a:pt x="138945" y="995780"/>
                  <a:pt x="0" y="983875"/>
                </a:cubicBezTo>
                <a:close/>
              </a:path>
              <a:path w="10614454" h="1967749" stroke="0" extrusionOk="0">
                <a:moveTo>
                  <a:pt x="0" y="983875"/>
                </a:moveTo>
                <a:cubicBezTo>
                  <a:pt x="259818" y="916806"/>
                  <a:pt x="425552" y="934194"/>
                  <a:pt x="543265" y="889748"/>
                </a:cubicBezTo>
                <a:cubicBezTo>
                  <a:pt x="660978" y="845302"/>
                  <a:pt x="874617" y="844855"/>
                  <a:pt x="1086531" y="795620"/>
                </a:cubicBezTo>
                <a:cubicBezTo>
                  <a:pt x="1298445" y="746385"/>
                  <a:pt x="1382940" y="807838"/>
                  <a:pt x="1629796" y="701493"/>
                </a:cubicBezTo>
                <a:cubicBezTo>
                  <a:pt x="1577093" y="497847"/>
                  <a:pt x="1600001" y="455268"/>
                  <a:pt x="1554451" y="288170"/>
                </a:cubicBezTo>
                <a:cubicBezTo>
                  <a:pt x="1766671" y="223592"/>
                  <a:pt x="1858361" y="313657"/>
                  <a:pt x="2156429" y="291941"/>
                </a:cubicBezTo>
                <a:cubicBezTo>
                  <a:pt x="2454497" y="270226"/>
                  <a:pt x="2538370" y="298242"/>
                  <a:pt x="2713816" y="295433"/>
                </a:cubicBezTo>
                <a:cubicBezTo>
                  <a:pt x="2889262" y="292624"/>
                  <a:pt x="3262042" y="383993"/>
                  <a:pt x="3784000" y="302138"/>
                </a:cubicBezTo>
                <a:cubicBezTo>
                  <a:pt x="3886667" y="281031"/>
                  <a:pt x="4066473" y="276854"/>
                  <a:pt x="4291742" y="201425"/>
                </a:cubicBezTo>
                <a:cubicBezTo>
                  <a:pt x="4517011" y="125997"/>
                  <a:pt x="4638927" y="142446"/>
                  <a:pt x="4753788" y="109777"/>
                </a:cubicBezTo>
                <a:cubicBezTo>
                  <a:pt x="4868649" y="77107"/>
                  <a:pt x="5144134" y="44274"/>
                  <a:pt x="5307227" y="0"/>
                </a:cubicBezTo>
                <a:cubicBezTo>
                  <a:pt x="5467501" y="-5827"/>
                  <a:pt x="5531929" y="92821"/>
                  <a:pt x="5769273" y="91649"/>
                </a:cubicBezTo>
                <a:cubicBezTo>
                  <a:pt x="6006617" y="90477"/>
                  <a:pt x="6006694" y="168505"/>
                  <a:pt x="6246550" y="186318"/>
                </a:cubicBezTo>
                <a:cubicBezTo>
                  <a:pt x="6486406" y="204131"/>
                  <a:pt x="6583682" y="291531"/>
                  <a:pt x="6830454" y="302138"/>
                </a:cubicBezTo>
                <a:cubicBezTo>
                  <a:pt x="7079221" y="266208"/>
                  <a:pt x="7241028" y="369744"/>
                  <a:pt x="7432432" y="298367"/>
                </a:cubicBezTo>
                <a:cubicBezTo>
                  <a:pt x="7623835" y="226990"/>
                  <a:pt x="7804481" y="338515"/>
                  <a:pt x="8012115" y="294735"/>
                </a:cubicBezTo>
                <a:cubicBezTo>
                  <a:pt x="8219749" y="250955"/>
                  <a:pt x="8390024" y="296149"/>
                  <a:pt x="8502616" y="291662"/>
                </a:cubicBezTo>
                <a:cubicBezTo>
                  <a:pt x="8615208" y="287175"/>
                  <a:pt x="8798609" y="303455"/>
                  <a:pt x="9060003" y="288170"/>
                </a:cubicBezTo>
                <a:cubicBezTo>
                  <a:pt x="9069251" y="478868"/>
                  <a:pt x="9000643" y="512916"/>
                  <a:pt x="8984658" y="701493"/>
                </a:cubicBezTo>
                <a:cubicBezTo>
                  <a:pt x="9205172" y="729483"/>
                  <a:pt x="9292410" y="789214"/>
                  <a:pt x="9544221" y="798444"/>
                </a:cubicBezTo>
                <a:cubicBezTo>
                  <a:pt x="9796032" y="807674"/>
                  <a:pt x="9816200" y="850822"/>
                  <a:pt x="10071189" y="889748"/>
                </a:cubicBezTo>
                <a:cubicBezTo>
                  <a:pt x="10326178" y="928674"/>
                  <a:pt x="10382370" y="946561"/>
                  <a:pt x="10614454" y="983875"/>
                </a:cubicBezTo>
                <a:cubicBezTo>
                  <a:pt x="10449188" y="1049687"/>
                  <a:pt x="10263689" y="1043644"/>
                  <a:pt x="10087487" y="1075178"/>
                </a:cubicBezTo>
                <a:cubicBezTo>
                  <a:pt x="9911285" y="1106712"/>
                  <a:pt x="9749532" y="1084258"/>
                  <a:pt x="9511625" y="1174953"/>
                </a:cubicBezTo>
                <a:cubicBezTo>
                  <a:pt x="9273718" y="1265648"/>
                  <a:pt x="9154261" y="1226681"/>
                  <a:pt x="8984658" y="1266256"/>
                </a:cubicBezTo>
                <a:cubicBezTo>
                  <a:pt x="9039353" y="1412126"/>
                  <a:pt x="9028721" y="1599366"/>
                  <a:pt x="9060003" y="1679579"/>
                </a:cubicBezTo>
                <a:cubicBezTo>
                  <a:pt x="8850970" y="1720787"/>
                  <a:pt x="8748737" y="1671818"/>
                  <a:pt x="8458025" y="1675808"/>
                </a:cubicBezTo>
                <a:cubicBezTo>
                  <a:pt x="8167313" y="1679798"/>
                  <a:pt x="8111876" y="1652387"/>
                  <a:pt x="7900638" y="1672316"/>
                </a:cubicBezTo>
                <a:cubicBezTo>
                  <a:pt x="7689400" y="1692245"/>
                  <a:pt x="7587561" y="1612903"/>
                  <a:pt x="7343250" y="1668824"/>
                </a:cubicBezTo>
                <a:cubicBezTo>
                  <a:pt x="7098939" y="1724745"/>
                  <a:pt x="6977206" y="1655488"/>
                  <a:pt x="6830454" y="1665611"/>
                </a:cubicBezTo>
                <a:cubicBezTo>
                  <a:pt x="6599906" y="1713590"/>
                  <a:pt x="6544796" y="1690577"/>
                  <a:pt x="6307479" y="1769345"/>
                </a:cubicBezTo>
                <a:cubicBezTo>
                  <a:pt x="6070162" y="1848113"/>
                  <a:pt x="5956348" y="1827654"/>
                  <a:pt x="5845434" y="1860994"/>
                </a:cubicBezTo>
                <a:cubicBezTo>
                  <a:pt x="5734520" y="1894334"/>
                  <a:pt x="5534732" y="1910155"/>
                  <a:pt x="5307227" y="1967749"/>
                </a:cubicBezTo>
                <a:cubicBezTo>
                  <a:pt x="5063978" y="1952807"/>
                  <a:pt x="4926439" y="1832378"/>
                  <a:pt x="4784252" y="1864015"/>
                </a:cubicBezTo>
                <a:cubicBezTo>
                  <a:pt x="4642065" y="1895651"/>
                  <a:pt x="4433182" y="1773365"/>
                  <a:pt x="4261278" y="1760281"/>
                </a:cubicBezTo>
                <a:cubicBezTo>
                  <a:pt x="4089374" y="1747197"/>
                  <a:pt x="3905640" y="1656115"/>
                  <a:pt x="3784000" y="1665611"/>
                </a:cubicBezTo>
                <a:cubicBezTo>
                  <a:pt x="3555030" y="1722834"/>
                  <a:pt x="3437970" y="1613455"/>
                  <a:pt x="3204317" y="1669243"/>
                </a:cubicBezTo>
                <a:cubicBezTo>
                  <a:pt x="2970664" y="1725031"/>
                  <a:pt x="2826125" y="1634898"/>
                  <a:pt x="2713816" y="1672316"/>
                </a:cubicBezTo>
                <a:cubicBezTo>
                  <a:pt x="2601507" y="1709734"/>
                  <a:pt x="2367767" y="1615649"/>
                  <a:pt x="2178725" y="1675668"/>
                </a:cubicBezTo>
                <a:cubicBezTo>
                  <a:pt x="1989683" y="1735687"/>
                  <a:pt x="1802315" y="1659795"/>
                  <a:pt x="1554451" y="1679579"/>
                </a:cubicBezTo>
                <a:cubicBezTo>
                  <a:pt x="1538603" y="1536936"/>
                  <a:pt x="1636688" y="1450193"/>
                  <a:pt x="1629796" y="1266256"/>
                </a:cubicBezTo>
                <a:cubicBezTo>
                  <a:pt x="1409156" y="1255686"/>
                  <a:pt x="1309251" y="1198546"/>
                  <a:pt x="1086531" y="1172129"/>
                </a:cubicBezTo>
                <a:cubicBezTo>
                  <a:pt x="863811" y="1145712"/>
                  <a:pt x="687193" y="1080022"/>
                  <a:pt x="526967" y="1075178"/>
                </a:cubicBezTo>
                <a:cubicBezTo>
                  <a:pt x="366741" y="1070334"/>
                  <a:pt x="228023" y="1004466"/>
                  <a:pt x="0" y="983875"/>
                </a:cubicBezTo>
                <a:close/>
              </a:path>
            </a:pathLst>
          </a:custGeom>
          <a:solidFill>
            <a:srgbClr val="F0F4FA">
              <a:alpha val="34902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80766375">
                  <a:prstGeom prst="star8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OM" sz="3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الحكم </a:t>
            </a:r>
            <a:r>
              <a:rPr lang="ar-OM" sz="32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التجويدي</a:t>
            </a:r>
            <a:r>
              <a:rPr lang="ar-OM" sz="3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فيما تحته خط في قوله تعالى: (وَلَمْ يُولَ</a:t>
            </a:r>
            <a:r>
              <a:rPr lang="ar-OM" sz="3200" b="1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دْ</a:t>
            </a:r>
            <a:r>
              <a:rPr lang="ar-OM" sz="3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هو</a:t>
            </a:r>
            <a:endParaRPr lang="ar-KW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0630D24-BE37-4B8E-97C1-F268DD09F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43" b="93874" l="2000" r="96833">
                        <a14:foregroundMark x1="8000" y1="79279" x2="6833" y2="81441"/>
                        <a14:foregroundMark x1="21667" y1="94054" x2="18000" y2="90631"/>
                        <a14:foregroundMark x1="2000" y1="84685" x2="2500" y2="83243"/>
                        <a14:foregroundMark x1="89500" y1="45586" x2="94167" y2="35856"/>
                        <a14:foregroundMark x1="94167" y1="35856" x2="91000" y2="26306"/>
                        <a14:foregroundMark x1="91000" y1="26306" x2="90000" y2="25405"/>
                        <a14:foregroundMark x1="75667" y1="4865" x2="66333" y2="3423"/>
                        <a14:foregroundMark x1="95167" y1="35856" x2="96833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692" y="4420519"/>
            <a:ext cx="1893262" cy="1553926"/>
          </a:xfrm>
          <a:prstGeom prst="rect">
            <a:avLst/>
          </a:prstGeom>
        </p:spPr>
      </p:pic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A11DD01E-4872-4606-9302-58BB06CA6F24}"/>
              </a:ext>
            </a:extLst>
          </p:cNvPr>
          <p:cNvSpPr/>
          <p:nvPr/>
        </p:nvSpPr>
        <p:spPr>
          <a:xfrm>
            <a:off x="7472542" y="2853466"/>
            <a:ext cx="3346513" cy="1208848"/>
          </a:xfrm>
          <a:custGeom>
            <a:avLst/>
            <a:gdLst>
              <a:gd name="connsiteX0" fmla="*/ 0 w 3346513"/>
              <a:gd name="connsiteY0" fmla="*/ 201475 h 1208848"/>
              <a:gd name="connsiteX1" fmla="*/ 201475 w 3346513"/>
              <a:gd name="connsiteY1" fmla="*/ 0 h 1208848"/>
              <a:gd name="connsiteX2" fmla="*/ 819623 w 3346513"/>
              <a:gd name="connsiteY2" fmla="*/ 0 h 1208848"/>
              <a:gd name="connsiteX3" fmla="*/ 1467207 w 3346513"/>
              <a:gd name="connsiteY3" fmla="*/ 0 h 1208848"/>
              <a:gd name="connsiteX4" fmla="*/ 2085355 w 3346513"/>
              <a:gd name="connsiteY4" fmla="*/ 0 h 1208848"/>
              <a:gd name="connsiteX5" fmla="*/ 2585761 w 3346513"/>
              <a:gd name="connsiteY5" fmla="*/ 0 h 1208848"/>
              <a:gd name="connsiteX6" fmla="*/ 3145038 w 3346513"/>
              <a:gd name="connsiteY6" fmla="*/ 0 h 1208848"/>
              <a:gd name="connsiteX7" fmla="*/ 3346513 w 3346513"/>
              <a:gd name="connsiteY7" fmla="*/ 201475 h 1208848"/>
              <a:gd name="connsiteX8" fmla="*/ 3346513 w 3346513"/>
              <a:gd name="connsiteY8" fmla="*/ 612483 h 1208848"/>
              <a:gd name="connsiteX9" fmla="*/ 3346513 w 3346513"/>
              <a:gd name="connsiteY9" fmla="*/ 1007373 h 1208848"/>
              <a:gd name="connsiteX10" fmla="*/ 3145038 w 3346513"/>
              <a:gd name="connsiteY10" fmla="*/ 1208848 h 1208848"/>
              <a:gd name="connsiteX11" fmla="*/ 2585761 w 3346513"/>
              <a:gd name="connsiteY11" fmla="*/ 1208848 h 1208848"/>
              <a:gd name="connsiteX12" fmla="*/ 1967613 w 3346513"/>
              <a:gd name="connsiteY12" fmla="*/ 1208848 h 1208848"/>
              <a:gd name="connsiteX13" fmla="*/ 1378900 w 3346513"/>
              <a:gd name="connsiteY13" fmla="*/ 1208848 h 1208848"/>
              <a:gd name="connsiteX14" fmla="*/ 878494 w 3346513"/>
              <a:gd name="connsiteY14" fmla="*/ 1208848 h 1208848"/>
              <a:gd name="connsiteX15" fmla="*/ 201475 w 3346513"/>
              <a:gd name="connsiteY15" fmla="*/ 1208848 h 1208848"/>
              <a:gd name="connsiteX16" fmla="*/ 0 w 3346513"/>
              <a:gd name="connsiteY16" fmla="*/ 1007373 h 1208848"/>
              <a:gd name="connsiteX17" fmla="*/ 0 w 3346513"/>
              <a:gd name="connsiteY17" fmla="*/ 612483 h 1208848"/>
              <a:gd name="connsiteX18" fmla="*/ 0 w 3346513"/>
              <a:gd name="connsiteY18" fmla="*/ 201475 h 120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46513" h="1208848" fill="none" extrusionOk="0">
                <a:moveTo>
                  <a:pt x="0" y="201475"/>
                </a:moveTo>
                <a:cubicBezTo>
                  <a:pt x="-5324" y="102282"/>
                  <a:pt x="85235" y="5316"/>
                  <a:pt x="201475" y="0"/>
                </a:cubicBezTo>
                <a:cubicBezTo>
                  <a:pt x="420289" y="-29373"/>
                  <a:pt x="648494" y="62714"/>
                  <a:pt x="819623" y="0"/>
                </a:cubicBezTo>
                <a:cubicBezTo>
                  <a:pt x="990752" y="-62714"/>
                  <a:pt x="1202048" y="41145"/>
                  <a:pt x="1467207" y="0"/>
                </a:cubicBezTo>
                <a:cubicBezTo>
                  <a:pt x="1732366" y="-41145"/>
                  <a:pt x="1878485" y="42554"/>
                  <a:pt x="2085355" y="0"/>
                </a:cubicBezTo>
                <a:cubicBezTo>
                  <a:pt x="2292225" y="-42554"/>
                  <a:pt x="2368249" y="4831"/>
                  <a:pt x="2585761" y="0"/>
                </a:cubicBezTo>
                <a:cubicBezTo>
                  <a:pt x="2803273" y="-4831"/>
                  <a:pt x="2923654" y="56526"/>
                  <a:pt x="3145038" y="0"/>
                </a:cubicBezTo>
                <a:cubicBezTo>
                  <a:pt x="3237624" y="-14244"/>
                  <a:pt x="3336473" y="113115"/>
                  <a:pt x="3346513" y="201475"/>
                </a:cubicBezTo>
                <a:cubicBezTo>
                  <a:pt x="3376311" y="307815"/>
                  <a:pt x="3340658" y="436452"/>
                  <a:pt x="3346513" y="612483"/>
                </a:cubicBezTo>
                <a:cubicBezTo>
                  <a:pt x="3352368" y="788514"/>
                  <a:pt x="3320519" y="870186"/>
                  <a:pt x="3346513" y="1007373"/>
                </a:cubicBezTo>
                <a:cubicBezTo>
                  <a:pt x="3340204" y="1117122"/>
                  <a:pt x="3260423" y="1210522"/>
                  <a:pt x="3145038" y="1208848"/>
                </a:cubicBezTo>
                <a:cubicBezTo>
                  <a:pt x="2886412" y="1274903"/>
                  <a:pt x="2857856" y="1177199"/>
                  <a:pt x="2585761" y="1208848"/>
                </a:cubicBezTo>
                <a:cubicBezTo>
                  <a:pt x="2313666" y="1240497"/>
                  <a:pt x="2128843" y="1180886"/>
                  <a:pt x="1967613" y="1208848"/>
                </a:cubicBezTo>
                <a:cubicBezTo>
                  <a:pt x="1806383" y="1236810"/>
                  <a:pt x="1575872" y="1185278"/>
                  <a:pt x="1378900" y="1208848"/>
                </a:cubicBezTo>
                <a:cubicBezTo>
                  <a:pt x="1181928" y="1232418"/>
                  <a:pt x="1072126" y="1164194"/>
                  <a:pt x="878494" y="1208848"/>
                </a:cubicBezTo>
                <a:cubicBezTo>
                  <a:pt x="684862" y="1253502"/>
                  <a:pt x="518671" y="1157483"/>
                  <a:pt x="201475" y="1208848"/>
                </a:cubicBezTo>
                <a:cubicBezTo>
                  <a:pt x="87205" y="1221941"/>
                  <a:pt x="-21156" y="1124361"/>
                  <a:pt x="0" y="1007373"/>
                </a:cubicBezTo>
                <a:cubicBezTo>
                  <a:pt x="-4516" y="864378"/>
                  <a:pt x="43473" y="799408"/>
                  <a:pt x="0" y="612483"/>
                </a:cubicBezTo>
                <a:cubicBezTo>
                  <a:pt x="-43473" y="425558"/>
                  <a:pt x="17101" y="319155"/>
                  <a:pt x="0" y="201475"/>
                </a:cubicBezTo>
                <a:close/>
              </a:path>
              <a:path w="3346513" h="1208848" stroke="0" extrusionOk="0">
                <a:moveTo>
                  <a:pt x="0" y="201475"/>
                </a:moveTo>
                <a:cubicBezTo>
                  <a:pt x="-8909" y="78062"/>
                  <a:pt x="84975" y="566"/>
                  <a:pt x="201475" y="0"/>
                </a:cubicBezTo>
                <a:cubicBezTo>
                  <a:pt x="455293" y="-32110"/>
                  <a:pt x="608533" y="31286"/>
                  <a:pt x="760752" y="0"/>
                </a:cubicBezTo>
                <a:cubicBezTo>
                  <a:pt x="912971" y="-31286"/>
                  <a:pt x="1117831" y="897"/>
                  <a:pt x="1349465" y="0"/>
                </a:cubicBezTo>
                <a:cubicBezTo>
                  <a:pt x="1581099" y="-897"/>
                  <a:pt x="1714173" y="16288"/>
                  <a:pt x="1849870" y="0"/>
                </a:cubicBezTo>
                <a:cubicBezTo>
                  <a:pt x="1985567" y="-16288"/>
                  <a:pt x="2288207" y="2367"/>
                  <a:pt x="2468019" y="0"/>
                </a:cubicBezTo>
                <a:cubicBezTo>
                  <a:pt x="2647831" y="-2367"/>
                  <a:pt x="2842784" y="45539"/>
                  <a:pt x="3145038" y="0"/>
                </a:cubicBezTo>
                <a:cubicBezTo>
                  <a:pt x="3262803" y="-23063"/>
                  <a:pt x="3351863" y="72400"/>
                  <a:pt x="3346513" y="201475"/>
                </a:cubicBezTo>
                <a:cubicBezTo>
                  <a:pt x="3364259" y="315998"/>
                  <a:pt x="3336310" y="504457"/>
                  <a:pt x="3346513" y="588306"/>
                </a:cubicBezTo>
                <a:cubicBezTo>
                  <a:pt x="3356716" y="672155"/>
                  <a:pt x="3335028" y="873700"/>
                  <a:pt x="3346513" y="1007373"/>
                </a:cubicBezTo>
                <a:cubicBezTo>
                  <a:pt x="3346385" y="1145576"/>
                  <a:pt x="3287039" y="1212181"/>
                  <a:pt x="3145038" y="1208848"/>
                </a:cubicBezTo>
                <a:cubicBezTo>
                  <a:pt x="2982478" y="1271069"/>
                  <a:pt x="2754705" y="1182775"/>
                  <a:pt x="2526890" y="1208848"/>
                </a:cubicBezTo>
                <a:cubicBezTo>
                  <a:pt x="2299075" y="1234921"/>
                  <a:pt x="2183902" y="1189114"/>
                  <a:pt x="1879306" y="1208848"/>
                </a:cubicBezTo>
                <a:cubicBezTo>
                  <a:pt x="1574710" y="1228582"/>
                  <a:pt x="1529151" y="1160352"/>
                  <a:pt x="1378900" y="1208848"/>
                </a:cubicBezTo>
                <a:cubicBezTo>
                  <a:pt x="1228649" y="1257344"/>
                  <a:pt x="1025472" y="1193311"/>
                  <a:pt x="819623" y="1208848"/>
                </a:cubicBezTo>
                <a:cubicBezTo>
                  <a:pt x="613774" y="1224385"/>
                  <a:pt x="376699" y="1188350"/>
                  <a:pt x="201475" y="1208848"/>
                </a:cubicBezTo>
                <a:cubicBezTo>
                  <a:pt x="80962" y="1198114"/>
                  <a:pt x="-29186" y="1128929"/>
                  <a:pt x="0" y="1007373"/>
                </a:cubicBezTo>
                <a:cubicBezTo>
                  <a:pt x="-1687" y="908347"/>
                  <a:pt x="45501" y="734726"/>
                  <a:pt x="0" y="588306"/>
                </a:cubicBezTo>
                <a:cubicBezTo>
                  <a:pt x="-45501" y="441886"/>
                  <a:pt x="25738" y="364896"/>
                  <a:pt x="0" y="201475"/>
                </a:cubicBezTo>
                <a:close/>
              </a:path>
            </a:pathLst>
          </a:custGeom>
          <a:solidFill>
            <a:srgbClr val="F0F4FA">
              <a:alpha val="69804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1589992330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OM" b="1" dirty="0"/>
              <a:t>-</a:t>
            </a:r>
            <a:r>
              <a:rPr lang="ar-OM" sz="3200" b="1" dirty="0"/>
              <a:t>قلقلة صغرى </a:t>
            </a:r>
            <a:endParaRPr lang="ar-KW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897DAE-20C5-451A-B8CF-1EC545450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43" b="93874" l="2000" r="96833">
                        <a14:foregroundMark x1="8000" y1="79279" x2="6833" y2="81441"/>
                        <a14:foregroundMark x1="21667" y1="94054" x2="18000" y2="90631"/>
                        <a14:foregroundMark x1="2000" y1="84685" x2="2500" y2="83243"/>
                        <a14:foregroundMark x1="89500" y1="45586" x2="94167" y2="35856"/>
                        <a14:foregroundMark x1="94167" y1="35856" x2="91000" y2="26306"/>
                        <a14:foregroundMark x1="91000" y1="26306" x2="90000" y2="25405"/>
                        <a14:foregroundMark x1="75667" y1="4865" x2="66333" y2="3423"/>
                        <a14:foregroundMark x1="95167" y1="35856" x2="96833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415" y="2770028"/>
            <a:ext cx="1893262" cy="1553926"/>
          </a:xfrm>
          <a:prstGeom prst="rect">
            <a:avLst/>
          </a:prstGeom>
        </p:spPr>
      </p:pic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CCB459B8-1F6D-42F3-953F-D65D5545F787}"/>
              </a:ext>
            </a:extLst>
          </p:cNvPr>
          <p:cNvSpPr/>
          <p:nvPr/>
        </p:nvSpPr>
        <p:spPr>
          <a:xfrm>
            <a:off x="1112112" y="2770028"/>
            <a:ext cx="3346513" cy="1208848"/>
          </a:xfrm>
          <a:custGeom>
            <a:avLst/>
            <a:gdLst>
              <a:gd name="connsiteX0" fmla="*/ 0 w 3346513"/>
              <a:gd name="connsiteY0" fmla="*/ 201475 h 1208848"/>
              <a:gd name="connsiteX1" fmla="*/ 201475 w 3346513"/>
              <a:gd name="connsiteY1" fmla="*/ 0 h 1208848"/>
              <a:gd name="connsiteX2" fmla="*/ 819623 w 3346513"/>
              <a:gd name="connsiteY2" fmla="*/ 0 h 1208848"/>
              <a:gd name="connsiteX3" fmla="*/ 1467207 w 3346513"/>
              <a:gd name="connsiteY3" fmla="*/ 0 h 1208848"/>
              <a:gd name="connsiteX4" fmla="*/ 2085355 w 3346513"/>
              <a:gd name="connsiteY4" fmla="*/ 0 h 1208848"/>
              <a:gd name="connsiteX5" fmla="*/ 2585761 w 3346513"/>
              <a:gd name="connsiteY5" fmla="*/ 0 h 1208848"/>
              <a:gd name="connsiteX6" fmla="*/ 3145038 w 3346513"/>
              <a:gd name="connsiteY6" fmla="*/ 0 h 1208848"/>
              <a:gd name="connsiteX7" fmla="*/ 3346513 w 3346513"/>
              <a:gd name="connsiteY7" fmla="*/ 201475 h 1208848"/>
              <a:gd name="connsiteX8" fmla="*/ 3346513 w 3346513"/>
              <a:gd name="connsiteY8" fmla="*/ 612483 h 1208848"/>
              <a:gd name="connsiteX9" fmla="*/ 3346513 w 3346513"/>
              <a:gd name="connsiteY9" fmla="*/ 1007373 h 1208848"/>
              <a:gd name="connsiteX10" fmla="*/ 3145038 w 3346513"/>
              <a:gd name="connsiteY10" fmla="*/ 1208848 h 1208848"/>
              <a:gd name="connsiteX11" fmla="*/ 2585761 w 3346513"/>
              <a:gd name="connsiteY11" fmla="*/ 1208848 h 1208848"/>
              <a:gd name="connsiteX12" fmla="*/ 1967613 w 3346513"/>
              <a:gd name="connsiteY12" fmla="*/ 1208848 h 1208848"/>
              <a:gd name="connsiteX13" fmla="*/ 1378900 w 3346513"/>
              <a:gd name="connsiteY13" fmla="*/ 1208848 h 1208848"/>
              <a:gd name="connsiteX14" fmla="*/ 878494 w 3346513"/>
              <a:gd name="connsiteY14" fmla="*/ 1208848 h 1208848"/>
              <a:gd name="connsiteX15" fmla="*/ 201475 w 3346513"/>
              <a:gd name="connsiteY15" fmla="*/ 1208848 h 1208848"/>
              <a:gd name="connsiteX16" fmla="*/ 0 w 3346513"/>
              <a:gd name="connsiteY16" fmla="*/ 1007373 h 1208848"/>
              <a:gd name="connsiteX17" fmla="*/ 0 w 3346513"/>
              <a:gd name="connsiteY17" fmla="*/ 612483 h 1208848"/>
              <a:gd name="connsiteX18" fmla="*/ 0 w 3346513"/>
              <a:gd name="connsiteY18" fmla="*/ 201475 h 120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46513" h="1208848" fill="none" extrusionOk="0">
                <a:moveTo>
                  <a:pt x="0" y="201475"/>
                </a:moveTo>
                <a:cubicBezTo>
                  <a:pt x="-5324" y="102282"/>
                  <a:pt x="85235" y="5316"/>
                  <a:pt x="201475" y="0"/>
                </a:cubicBezTo>
                <a:cubicBezTo>
                  <a:pt x="420289" y="-29373"/>
                  <a:pt x="648494" y="62714"/>
                  <a:pt x="819623" y="0"/>
                </a:cubicBezTo>
                <a:cubicBezTo>
                  <a:pt x="990752" y="-62714"/>
                  <a:pt x="1202048" y="41145"/>
                  <a:pt x="1467207" y="0"/>
                </a:cubicBezTo>
                <a:cubicBezTo>
                  <a:pt x="1732366" y="-41145"/>
                  <a:pt x="1878485" y="42554"/>
                  <a:pt x="2085355" y="0"/>
                </a:cubicBezTo>
                <a:cubicBezTo>
                  <a:pt x="2292225" y="-42554"/>
                  <a:pt x="2368249" y="4831"/>
                  <a:pt x="2585761" y="0"/>
                </a:cubicBezTo>
                <a:cubicBezTo>
                  <a:pt x="2803273" y="-4831"/>
                  <a:pt x="2923654" y="56526"/>
                  <a:pt x="3145038" y="0"/>
                </a:cubicBezTo>
                <a:cubicBezTo>
                  <a:pt x="3237624" y="-14244"/>
                  <a:pt x="3336473" y="113115"/>
                  <a:pt x="3346513" y="201475"/>
                </a:cubicBezTo>
                <a:cubicBezTo>
                  <a:pt x="3376311" y="307815"/>
                  <a:pt x="3340658" y="436452"/>
                  <a:pt x="3346513" y="612483"/>
                </a:cubicBezTo>
                <a:cubicBezTo>
                  <a:pt x="3352368" y="788514"/>
                  <a:pt x="3320519" y="870186"/>
                  <a:pt x="3346513" y="1007373"/>
                </a:cubicBezTo>
                <a:cubicBezTo>
                  <a:pt x="3340204" y="1117122"/>
                  <a:pt x="3260423" y="1210522"/>
                  <a:pt x="3145038" y="1208848"/>
                </a:cubicBezTo>
                <a:cubicBezTo>
                  <a:pt x="2886412" y="1274903"/>
                  <a:pt x="2857856" y="1177199"/>
                  <a:pt x="2585761" y="1208848"/>
                </a:cubicBezTo>
                <a:cubicBezTo>
                  <a:pt x="2313666" y="1240497"/>
                  <a:pt x="2128843" y="1180886"/>
                  <a:pt x="1967613" y="1208848"/>
                </a:cubicBezTo>
                <a:cubicBezTo>
                  <a:pt x="1806383" y="1236810"/>
                  <a:pt x="1575872" y="1185278"/>
                  <a:pt x="1378900" y="1208848"/>
                </a:cubicBezTo>
                <a:cubicBezTo>
                  <a:pt x="1181928" y="1232418"/>
                  <a:pt x="1072126" y="1164194"/>
                  <a:pt x="878494" y="1208848"/>
                </a:cubicBezTo>
                <a:cubicBezTo>
                  <a:pt x="684862" y="1253502"/>
                  <a:pt x="518671" y="1157483"/>
                  <a:pt x="201475" y="1208848"/>
                </a:cubicBezTo>
                <a:cubicBezTo>
                  <a:pt x="87205" y="1221941"/>
                  <a:pt x="-21156" y="1124361"/>
                  <a:pt x="0" y="1007373"/>
                </a:cubicBezTo>
                <a:cubicBezTo>
                  <a:pt x="-4516" y="864378"/>
                  <a:pt x="43473" y="799408"/>
                  <a:pt x="0" y="612483"/>
                </a:cubicBezTo>
                <a:cubicBezTo>
                  <a:pt x="-43473" y="425558"/>
                  <a:pt x="17101" y="319155"/>
                  <a:pt x="0" y="201475"/>
                </a:cubicBezTo>
                <a:close/>
              </a:path>
              <a:path w="3346513" h="1208848" stroke="0" extrusionOk="0">
                <a:moveTo>
                  <a:pt x="0" y="201475"/>
                </a:moveTo>
                <a:cubicBezTo>
                  <a:pt x="-8909" y="78062"/>
                  <a:pt x="84975" y="566"/>
                  <a:pt x="201475" y="0"/>
                </a:cubicBezTo>
                <a:cubicBezTo>
                  <a:pt x="455293" y="-32110"/>
                  <a:pt x="608533" y="31286"/>
                  <a:pt x="760752" y="0"/>
                </a:cubicBezTo>
                <a:cubicBezTo>
                  <a:pt x="912971" y="-31286"/>
                  <a:pt x="1117831" y="897"/>
                  <a:pt x="1349465" y="0"/>
                </a:cubicBezTo>
                <a:cubicBezTo>
                  <a:pt x="1581099" y="-897"/>
                  <a:pt x="1714173" y="16288"/>
                  <a:pt x="1849870" y="0"/>
                </a:cubicBezTo>
                <a:cubicBezTo>
                  <a:pt x="1985567" y="-16288"/>
                  <a:pt x="2288207" y="2367"/>
                  <a:pt x="2468019" y="0"/>
                </a:cubicBezTo>
                <a:cubicBezTo>
                  <a:pt x="2647831" y="-2367"/>
                  <a:pt x="2842784" y="45539"/>
                  <a:pt x="3145038" y="0"/>
                </a:cubicBezTo>
                <a:cubicBezTo>
                  <a:pt x="3262803" y="-23063"/>
                  <a:pt x="3351863" y="72400"/>
                  <a:pt x="3346513" y="201475"/>
                </a:cubicBezTo>
                <a:cubicBezTo>
                  <a:pt x="3364259" y="315998"/>
                  <a:pt x="3336310" y="504457"/>
                  <a:pt x="3346513" y="588306"/>
                </a:cubicBezTo>
                <a:cubicBezTo>
                  <a:pt x="3356716" y="672155"/>
                  <a:pt x="3335028" y="873700"/>
                  <a:pt x="3346513" y="1007373"/>
                </a:cubicBezTo>
                <a:cubicBezTo>
                  <a:pt x="3346385" y="1145576"/>
                  <a:pt x="3287039" y="1212181"/>
                  <a:pt x="3145038" y="1208848"/>
                </a:cubicBezTo>
                <a:cubicBezTo>
                  <a:pt x="2982478" y="1271069"/>
                  <a:pt x="2754705" y="1182775"/>
                  <a:pt x="2526890" y="1208848"/>
                </a:cubicBezTo>
                <a:cubicBezTo>
                  <a:pt x="2299075" y="1234921"/>
                  <a:pt x="2183902" y="1189114"/>
                  <a:pt x="1879306" y="1208848"/>
                </a:cubicBezTo>
                <a:cubicBezTo>
                  <a:pt x="1574710" y="1228582"/>
                  <a:pt x="1529151" y="1160352"/>
                  <a:pt x="1378900" y="1208848"/>
                </a:cubicBezTo>
                <a:cubicBezTo>
                  <a:pt x="1228649" y="1257344"/>
                  <a:pt x="1025472" y="1193311"/>
                  <a:pt x="819623" y="1208848"/>
                </a:cubicBezTo>
                <a:cubicBezTo>
                  <a:pt x="613774" y="1224385"/>
                  <a:pt x="376699" y="1188350"/>
                  <a:pt x="201475" y="1208848"/>
                </a:cubicBezTo>
                <a:cubicBezTo>
                  <a:pt x="80962" y="1198114"/>
                  <a:pt x="-29186" y="1128929"/>
                  <a:pt x="0" y="1007373"/>
                </a:cubicBezTo>
                <a:cubicBezTo>
                  <a:pt x="-1687" y="908347"/>
                  <a:pt x="45501" y="734726"/>
                  <a:pt x="0" y="588306"/>
                </a:cubicBezTo>
                <a:cubicBezTo>
                  <a:pt x="-45501" y="441886"/>
                  <a:pt x="25738" y="364896"/>
                  <a:pt x="0" y="201475"/>
                </a:cubicBezTo>
                <a:close/>
              </a:path>
            </a:pathLst>
          </a:custGeom>
          <a:solidFill>
            <a:srgbClr val="F0F4FA">
              <a:alpha val="69804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1589992330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3200" b="1" dirty="0"/>
              <a:t>اظهار </a:t>
            </a:r>
            <a:endParaRPr lang="ar-KW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AF7A04F6-E0EF-460A-8C4A-A7C273A37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43" b="93874" l="2000" r="96833">
                        <a14:foregroundMark x1="8000" y1="79279" x2="6833" y2="81441"/>
                        <a14:foregroundMark x1="21667" y1="94054" x2="18000" y2="90631"/>
                        <a14:foregroundMark x1="2000" y1="84685" x2="2500" y2="83243"/>
                        <a14:foregroundMark x1="89500" y1="45586" x2="94167" y2="35856"/>
                        <a14:foregroundMark x1="94167" y1="35856" x2="91000" y2="26306"/>
                        <a14:foregroundMark x1="91000" y1="26306" x2="90000" y2="25405"/>
                        <a14:foregroundMark x1="75667" y1="4865" x2="66333" y2="3423"/>
                        <a14:foregroundMark x1="95167" y1="35856" x2="96833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79" y="2649383"/>
            <a:ext cx="1893262" cy="155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0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aerial view of a body of water with mountain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06B85A04-3D35-401E-AAE6-E99BF581C9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/>
          <a:stretch/>
        </p:blipFill>
        <p:spPr>
          <a:xfrm>
            <a:off x="0" y="0"/>
            <a:ext cx="12192000" cy="6863308"/>
          </a:xfrm>
          <a:prstGeom prst="rect">
            <a:avLst/>
          </a:prstGeom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22146A7D-3FF3-411B-B88C-91D55B2F8D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76" y="580768"/>
            <a:ext cx="8068962" cy="5927796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7413A6F-9DD6-4D26-BCA2-55CF5520A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955" y="-494080"/>
            <a:ext cx="2866766" cy="2606218"/>
          </a:xfrm>
          <a:prstGeom prst="rect">
            <a:avLst/>
          </a:prstGeom>
        </p:spPr>
      </p:pic>
      <p:pic>
        <p:nvPicPr>
          <p:cNvPr id="11" name="Picture 10" descr="A picture containing indoor&#10;&#10;Description automatically generated">
            <a:extLst>
              <a:ext uri="{FF2B5EF4-FFF2-40B4-BE49-F238E27FC236}">
                <a16:creationId xmlns:a16="http://schemas.microsoft.com/office/drawing/2014/main" id="{E04F87D3-B4BD-442A-A9D7-F0156F6953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1" y="4773213"/>
            <a:ext cx="2133599" cy="1849394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medium confidenc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A3820D-6B70-4164-859D-15060A9E1B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43" b="93874" l="2000" r="96833">
                        <a14:foregroundMark x1="8000" y1="79279" x2="6833" y2="81441"/>
                        <a14:foregroundMark x1="21667" y1="94054" x2="18000" y2="90631"/>
                        <a14:foregroundMark x1="2000" y1="84685" x2="2500" y2="83243"/>
                        <a14:foregroundMark x1="89500" y1="45586" x2="94167" y2="35856"/>
                        <a14:foregroundMark x1="94167" y1="35856" x2="91000" y2="26306"/>
                        <a14:foregroundMark x1="91000" y1="26306" x2="90000" y2="25405"/>
                        <a14:foregroundMark x1="75667" y1="4865" x2="66333" y2="3423"/>
                        <a14:foregroundMark x1="95167" y1="35856" x2="96833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60957" y="2282050"/>
            <a:ext cx="934494" cy="864407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8BF1F11-CFBA-4203-8662-39B86DFD8F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43" b="93874" l="2000" r="96833">
                        <a14:foregroundMark x1="8000" y1="79279" x2="6833" y2="81441"/>
                        <a14:foregroundMark x1="21667" y1="94054" x2="18000" y2="90631"/>
                        <a14:foregroundMark x1="2000" y1="84685" x2="2500" y2="83243"/>
                        <a14:foregroundMark x1="89500" y1="45586" x2="94167" y2="35856"/>
                        <a14:foregroundMark x1="94167" y1="35856" x2="91000" y2="26306"/>
                        <a14:foregroundMark x1="91000" y1="26306" x2="90000" y2="25405"/>
                        <a14:foregroundMark x1="75667" y1="4865" x2="66333" y2="3423"/>
                        <a14:foregroundMark x1="95167" y1="35856" x2="96833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8533">
            <a:off x="7016849" y="5552369"/>
            <a:ext cx="934494" cy="864407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F8DD70AD-4FF4-47F8-B57D-8FBFA93017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43" b="93874" l="2000" r="96833">
                        <a14:foregroundMark x1="8000" y1="79279" x2="6833" y2="81441"/>
                        <a14:foregroundMark x1="21667" y1="94054" x2="18000" y2="90631"/>
                        <a14:foregroundMark x1="2000" y1="84685" x2="2500" y2="83243"/>
                        <a14:foregroundMark x1="89500" y1="45586" x2="94167" y2="35856"/>
                        <a14:foregroundMark x1="94167" y1="35856" x2="91000" y2="26306"/>
                        <a14:foregroundMark x1="91000" y1="26306" x2="90000" y2="25405"/>
                        <a14:foregroundMark x1="75667" y1="4865" x2="66333" y2="3423"/>
                        <a14:foregroundMark x1="95167" y1="35856" x2="96833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984">
            <a:off x="2399519" y="5694404"/>
            <a:ext cx="934494" cy="86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9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6 C -0.00013 0.03449 -0.04713 0.07547 -0.05599 0.12061 C -0.06302 0.18149 -0.06002 0.14422 -0.07995 0.17524 C -0.09166 0.20232 -0.08541 0.2213 -0.14114 0.2176 C -0.19596 0.20996 -0.23073 0.17061 -0.23073 0.2057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36" y="109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93584__klankbeeld__wave-close-coast-small-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n aerial view of a body of water with mountain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03D34215-7483-461B-9BBA-78B47DA29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/>
          <a:stretch/>
        </p:blipFill>
        <p:spPr>
          <a:xfrm>
            <a:off x="0" y="-19005"/>
            <a:ext cx="12192000" cy="6863308"/>
          </a:xfrm>
          <a:prstGeom prst="rect">
            <a:avLst/>
          </a:prstGeom>
        </p:spPr>
      </p:pic>
      <p:sp>
        <p:nvSpPr>
          <p:cNvPr id="9" name="Flowchart: Alternate Process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8C7FDC1-FE98-4E6D-B181-C40107877D3B}"/>
              </a:ext>
            </a:extLst>
          </p:cNvPr>
          <p:cNvSpPr/>
          <p:nvPr/>
        </p:nvSpPr>
        <p:spPr>
          <a:xfrm>
            <a:off x="7698256" y="2770028"/>
            <a:ext cx="3346513" cy="1208848"/>
          </a:xfrm>
          <a:custGeom>
            <a:avLst/>
            <a:gdLst>
              <a:gd name="connsiteX0" fmla="*/ 0 w 3346513"/>
              <a:gd name="connsiteY0" fmla="*/ 201475 h 1208848"/>
              <a:gd name="connsiteX1" fmla="*/ 201475 w 3346513"/>
              <a:gd name="connsiteY1" fmla="*/ 0 h 1208848"/>
              <a:gd name="connsiteX2" fmla="*/ 819623 w 3346513"/>
              <a:gd name="connsiteY2" fmla="*/ 0 h 1208848"/>
              <a:gd name="connsiteX3" fmla="*/ 1467207 w 3346513"/>
              <a:gd name="connsiteY3" fmla="*/ 0 h 1208848"/>
              <a:gd name="connsiteX4" fmla="*/ 2085355 w 3346513"/>
              <a:gd name="connsiteY4" fmla="*/ 0 h 1208848"/>
              <a:gd name="connsiteX5" fmla="*/ 2585761 w 3346513"/>
              <a:gd name="connsiteY5" fmla="*/ 0 h 1208848"/>
              <a:gd name="connsiteX6" fmla="*/ 3145038 w 3346513"/>
              <a:gd name="connsiteY6" fmla="*/ 0 h 1208848"/>
              <a:gd name="connsiteX7" fmla="*/ 3346513 w 3346513"/>
              <a:gd name="connsiteY7" fmla="*/ 201475 h 1208848"/>
              <a:gd name="connsiteX8" fmla="*/ 3346513 w 3346513"/>
              <a:gd name="connsiteY8" fmla="*/ 612483 h 1208848"/>
              <a:gd name="connsiteX9" fmla="*/ 3346513 w 3346513"/>
              <a:gd name="connsiteY9" fmla="*/ 1007373 h 1208848"/>
              <a:gd name="connsiteX10" fmla="*/ 3145038 w 3346513"/>
              <a:gd name="connsiteY10" fmla="*/ 1208848 h 1208848"/>
              <a:gd name="connsiteX11" fmla="*/ 2585761 w 3346513"/>
              <a:gd name="connsiteY11" fmla="*/ 1208848 h 1208848"/>
              <a:gd name="connsiteX12" fmla="*/ 1967613 w 3346513"/>
              <a:gd name="connsiteY12" fmla="*/ 1208848 h 1208848"/>
              <a:gd name="connsiteX13" fmla="*/ 1378900 w 3346513"/>
              <a:gd name="connsiteY13" fmla="*/ 1208848 h 1208848"/>
              <a:gd name="connsiteX14" fmla="*/ 878494 w 3346513"/>
              <a:gd name="connsiteY14" fmla="*/ 1208848 h 1208848"/>
              <a:gd name="connsiteX15" fmla="*/ 201475 w 3346513"/>
              <a:gd name="connsiteY15" fmla="*/ 1208848 h 1208848"/>
              <a:gd name="connsiteX16" fmla="*/ 0 w 3346513"/>
              <a:gd name="connsiteY16" fmla="*/ 1007373 h 1208848"/>
              <a:gd name="connsiteX17" fmla="*/ 0 w 3346513"/>
              <a:gd name="connsiteY17" fmla="*/ 612483 h 1208848"/>
              <a:gd name="connsiteX18" fmla="*/ 0 w 3346513"/>
              <a:gd name="connsiteY18" fmla="*/ 201475 h 120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46513" h="1208848" fill="none" extrusionOk="0">
                <a:moveTo>
                  <a:pt x="0" y="201475"/>
                </a:moveTo>
                <a:cubicBezTo>
                  <a:pt x="-5324" y="102282"/>
                  <a:pt x="85235" y="5316"/>
                  <a:pt x="201475" y="0"/>
                </a:cubicBezTo>
                <a:cubicBezTo>
                  <a:pt x="420289" y="-29373"/>
                  <a:pt x="648494" y="62714"/>
                  <a:pt x="819623" y="0"/>
                </a:cubicBezTo>
                <a:cubicBezTo>
                  <a:pt x="990752" y="-62714"/>
                  <a:pt x="1202048" y="41145"/>
                  <a:pt x="1467207" y="0"/>
                </a:cubicBezTo>
                <a:cubicBezTo>
                  <a:pt x="1732366" y="-41145"/>
                  <a:pt x="1878485" y="42554"/>
                  <a:pt x="2085355" y="0"/>
                </a:cubicBezTo>
                <a:cubicBezTo>
                  <a:pt x="2292225" y="-42554"/>
                  <a:pt x="2368249" y="4831"/>
                  <a:pt x="2585761" y="0"/>
                </a:cubicBezTo>
                <a:cubicBezTo>
                  <a:pt x="2803273" y="-4831"/>
                  <a:pt x="2923654" y="56526"/>
                  <a:pt x="3145038" y="0"/>
                </a:cubicBezTo>
                <a:cubicBezTo>
                  <a:pt x="3237624" y="-14244"/>
                  <a:pt x="3336473" y="113115"/>
                  <a:pt x="3346513" y="201475"/>
                </a:cubicBezTo>
                <a:cubicBezTo>
                  <a:pt x="3376311" y="307815"/>
                  <a:pt x="3340658" y="436452"/>
                  <a:pt x="3346513" y="612483"/>
                </a:cubicBezTo>
                <a:cubicBezTo>
                  <a:pt x="3352368" y="788514"/>
                  <a:pt x="3320519" y="870186"/>
                  <a:pt x="3346513" y="1007373"/>
                </a:cubicBezTo>
                <a:cubicBezTo>
                  <a:pt x="3340204" y="1117122"/>
                  <a:pt x="3260423" y="1210522"/>
                  <a:pt x="3145038" y="1208848"/>
                </a:cubicBezTo>
                <a:cubicBezTo>
                  <a:pt x="2886412" y="1274903"/>
                  <a:pt x="2857856" y="1177199"/>
                  <a:pt x="2585761" y="1208848"/>
                </a:cubicBezTo>
                <a:cubicBezTo>
                  <a:pt x="2313666" y="1240497"/>
                  <a:pt x="2128843" y="1180886"/>
                  <a:pt x="1967613" y="1208848"/>
                </a:cubicBezTo>
                <a:cubicBezTo>
                  <a:pt x="1806383" y="1236810"/>
                  <a:pt x="1575872" y="1185278"/>
                  <a:pt x="1378900" y="1208848"/>
                </a:cubicBezTo>
                <a:cubicBezTo>
                  <a:pt x="1181928" y="1232418"/>
                  <a:pt x="1072126" y="1164194"/>
                  <a:pt x="878494" y="1208848"/>
                </a:cubicBezTo>
                <a:cubicBezTo>
                  <a:pt x="684862" y="1253502"/>
                  <a:pt x="518671" y="1157483"/>
                  <a:pt x="201475" y="1208848"/>
                </a:cubicBezTo>
                <a:cubicBezTo>
                  <a:pt x="87205" y="1221941"/>
                  <a:pt x="-21156" y="1124361"/>
                  <a:pt x="0" y="1007373"/>
                </a:cubicBezTo>
                <a:cubicBezTo>
                  <a:pt x="-4516" y="864378"/>
                  <a:pt x="43473" y="799408"/>
                  <a:pt x="0" y="612483"/>
                </a:cubicBezTo>
                <a:cubicBezTo>
                  <a:pt x="-43473" y="425558"/>
                  <a:pt x="17101" y="319155"/>
                  <a:pt x="0" y="201475"/>
                </a:cubicBezTo>
                <a:close/>
              </a:path>
              <a:path w="3346513" h="1208848" stroke="0" extrusionOk="0">
                <a:moveTo>
                  <a:pt x="0" y="201475"/>
                </a:moveTo>
                <a:cubicBezTo>
                  <a:pt x="-8909" y="78062"/>
                  <a:pt x="84975" y="566"/>
                  <a:pt x="201475" y="0"/>
                </a:cubicBezTo>
                <a:cubicBezTo>
                  <a:pt x="455293" y="-32110"/>
                  <a:pt x="608533" y="31286"/>
                  <a:pt x="760752" y="0"/>
                </a:cubicBezTo>
                <a:cubicBezTo>
                  <a:pt x="912971" y="-31286"/>
                  <a:pt x="1117831" y="897"/>
                  <a:pt x="1349465" y="0"/>
                </a:cubicBezTo>
                <a:cubicBezTo>
                  <a:pt x="1581099" y="-897"/>
                  <a:pt x="1714173" y="16288"/>
                  <a:pt x="1849870" y="0"/>
                </a:cubicBezTo>
                <a:cubicBezTo>
                  <a:pt x="1985567" y="-16288"/>
                  <a:pt x="2288207" y="2367"/>
                  <a:pt x="2468019" y="0"/>
                </a:cubicBezTo>
                <a:cubicBezTo>
                  <a:pt x="2647831" y="-2367"/>
                  <a:pt x="2842784" y="45539"/>
                  <a:pt x="3145038" y="0"/>
                </a:cubicBezTo>
                <a:cubicBezTo>
                  <a:pt x="3262803" y="-23063"/>
                  <a:pt x="3351863" y="72400"/>
                  <a:pt x="3346513" y="201475"/>
                </a:cubicBezTo>
                <a:cubicBezTo>
                  <a:pt x="3364259" y="315998"/>
                  <a:pt x="3336310" y="504457"/>
                  <a:pt x="3346513" y="588306"/>
                </a:cubicBezTo>
                <a:cubicBezTo>
                  <a:pt x="3356716" y="672155"/>
                  <a:pt x="3335028" y="873700"/>
                  <a:pt x="3346513" y="1007373"/>
                </a:cubicBezTo>
                <a:cubicBezTo>
                  <a:pt x="3346385" y="1145576"/>
                  <a:pt x="3287039" y="1212181"/>
                  <a:pt x="3145038" y="1208848"/>
                </a:cubicBezTo>
                <a:cubicBezTo>
                  <a:pt x="2982478" y="1271069"/>
                  <a:pt x="2754705" y="1182775"/>
                  <a:pt x="2526890" y="1208848"/>
                </a:cubicBezTo>
                <a:cubicBezTo>
                  <a:pt x="2299075" y="1234921"/>
                  <a:pt x="2183902" y="1189114"/>
                  <a:pt x="1879306" y="1208848"/>
                </a:cubicBezTo>
                <a:cubicBezTo>
                  <a:pt x="1574710" y="1228582"/>
                  <a:pt x="1529151" y="1160352"/>
                  <a:pt x="1378900" y="1208848"/>
                </a:cubicBezTo>
                <a:cubicBezTo>
                  <a:pt x="1228649" y="1257344"/>
                  <a:pt x="1025472" y="1193311"/>
                  <a:pt x="819623" y="1208848"/>
                </a:cubicBezTo>
                <a:cubicBezTo>
                  <a:pt x="613774" y="1224385"/>
                  <a:pt x="376699" y="1188350"/>
                  <a:pt x="201475" y="1208848"/>
                </a:cubicBezTo>
                <a:cubicBezTo>
                  <a:pt x="80962" y="1198114"/>
                  <a:pt x="-29186" y="1128929"/>
                  <a:pt x="0" y="1007373"/>
                </a:cubicBezTo>
                <a:cubicBezTo>
                  <a:pt x="-1687" y="908347"/>
                  <a:pt x="45501" y="734726"/>
                  <a:pt x="0" y="588306"/>
                </a:cubicBezTo>
                <a:cubicBezTo>
                  <a:pt x="-45501" y="441886"/>
                  <a:pt x="25738" y="364896"/>
                  <a:pt x="0" y="201475"/>
                </a:cubicBezTo>
                <a:close/>
              </a:path>
            </a:pathLst>
          </a:custGeom>
          <a:solidFill>
            <a:srgbClr val="F0F4FA">
              <a:alpha val="69804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1589992330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endParaRPr lang="ar-KW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tar: 8 Points 4">
            <a:extLst>
              <a:ext uri="{FF2B5EF4-FFF2-40B4-BE49-F238E27FC236}">
                <a16:creationId xmlns:a16="http://schemas.microsoft.com/office/drawing/2014/main" id="{C9BCD3D2-23BF-432D-813F-439896E736EE}"/>
              </a:ext>
            </a:extLst>
          </p:cNvPr>
          <p:cNvSpPr/>
          <p:nvPr/>
        </p:nvSpPr>
        <p:spPr>
          <a:xfrm>
            <a:off x="842931" y="270930"/>
            <a:ext cx="10614454" cy="1967749"/>
          </a:xfrm>
          <a:custGeom>
            <a:avLst/>
            <a:gdLst>
              <a:gd name="connsiteX0" fmla="*/ 0 w 10614454"/>
              <a:gd name="connsiteY0" fmla="*/ 983875 h 1967749"/>
              <a:gd name="connsiteX1" fmla="*/ 543265 w 10614454"/>
              <a:gd name="connsiteY1" fmla="*/ 889748 h 1967749"/>
              <a:gd name="connsiteX2" fmla="*/ 1070233 w 10614454"/>
              <a:gd name="connsiteY2" fmla="*/ 798444 h 1967749"/>
              <a:gd name="connsiteX3" fmla="*/ 1629796 w 10614454"/>
              <a:gd name="connsiteY3" fmla="*/ 701493 h 1967749"/>
              <a:gd name="connsiteX4" fmla="*/ 1554451 w 10614454"/>
              <a:gd name="connsiteY4" fmla="*/ 288170 h 1967749"/>
              <a:gd name="connsiteX5" fmla="*/ 2089543 w 10614454"/>
              <a:gd name="connsiteY5" fmla="*/ 291522 h 1967749"/>
              <a:gd name="connsiteX6" fmla="*/ 2669226 w 10614454"/>
              <a:gd name="connsiteY6" fmla="*/ 295154 h 1967749"/>
              <a:gd name="connsiteX7" fmla="*/ 3271204 w 10614454"/>
              <a:gd name="connsiteY7" fmla="*/ 298925 h 1967749"/>
              <a:gd name="connsiteX8" fmla="*/ 3784000 w 10614454"/>
              <a:gd name="connsiteY8" fmla="*/ 302138 h 1967749"/>
              <a:gd name="connsiteX9" fmla="*/ 4322207 w 10614454"/>
              <a:gd name="connsiteY9" fmla="*/ 195383 h 1967749"/>
              <a:gd name="connsiteX10" fmla="*/ 4799485 w 10614454"/>
              <a:gd name="connsiteY10" fmla="*/ 100713 h 1967749"/>
              <a:gd name="connsiteX11" fmla="*/ 5307227 w 10614454"/>
              <a:gd name="connsiteY11" fmla="*/ 0 h 1967749"/>
              <a:gd name="connsiteX12" fmla="*/ 5769273 w 10614454"/>
              <a:gd name="connsiteY12" fmla="*/ 91649 h 1967749"/>
              <a:gd name="connsiteX13" fmla="*/ 6246550 w 10614454"/>
              <a:gd name="connsiteY13" fmla="*/ 186318 h 1967749"/>
              <a:gd name="connsiteX14" fmla="*/ 6830454 w 10614454"/>
              <a:gd name="connsiteY14" fmla="*/ 302138 h 1967749"/>
              <a:gd name="connsiteX15" fmla="*/ 7365546 w 10614454"/>
              <a:gd name="connsiteY15" fmla="*/ 298786 h 1967749"/>
              <a:gd name="connsiteX16" fmla="*/ 7945229 w 10614454"/>
              <a:gd name="connsiteY16" fmla="*/ 295154 h 1967749"/>
              <a:gd name="connsiteX17" fmla="*/ 8502616 w 10614454"/>
              <a:gd name="connsiteY17" fmla="*/ 291662 h 1967749"/>
              <a:gd name="connsiteX18" fmla="*/ 9060003 w 10614454"/>
              <a:gd name="connsiteY18" fmla="*/ 288170 h 1967749"/>
              <a:gd name="connsiteX19" fmla="*/ 8984658 w 10614454"/>
              <a:gd name="connsiteY19" fmla="*/ 701493 h 1967749"/>
              <a:gd name="connsiteX20" fmla="*/ 9479029 w 10614454"/>
              <a:gd name="connsiteY20" fmla="*/ 787149 h 1967749"/>
              <a:gd name="connsiteX21" fmla="*/ 10022295 w 10614454"/>
              <a:gd name="connsiteY21" fmla="*/ 881276 h 1967749"/>
              <a:gd name="connsiteX22" fmla="*/ 10614454 w 10614454"/>
              <a:gd name="connsiteY22" fmla="*/ 983875 h 1967749"/>
              <a:gd name="connsiteX23" fmla="*/ 10071189 w 10614454"/>
              <a:gd name="connsiteY23" fmla="*/ 1078002 h 1967749"/>
              <a:gd name="connsiteX24" fmla="*/ 9544221 w 10614454"/>
              <a:gd name="connsiteY24" fmla="*/ 1169305 h 1967749"/>
              <a:gd name="connsiteX25" fmla="*/ 8984658 w 10614454"/>
              <a:gd name="connsiteY25" fmla="*/ 1266256 h 1967749"/>
              <a:gd name="connsiteX26" fmla="*/ 9060003 w 10614454"/>
              <a:gd name="connsiteY26" fmla="*/ 1679579 h 1967749"/>
              <a:gd name="connsiteX27" fmla="*/ 8480320 w 10614454"/>
              <a:gd name="connsiteY27" fmla="*/ 1675947 h 1967749"/>
              <a:gd name="connsiteX28" fmla="*/ 7945229 w 10614454"/>
              <a:gd name="connsiteY28" fmla="*/ 1672595 h 1967749"/>
              <a:gd name="connsiteX29" fmla="*/ 7387841 w 10614454"/>
              <a:gd name="connsiteY29" fmla="*/ 1669103 h 1967749"/>
              <a:gd name="connsiteX30" fmla="*/ 6830454 w 10614454"/>
              <a:gd name="connsiteY30" fmla="*/ 1665611 h 1967749"/>
              <a:gd name="connsiteX31" fmla="*/ 6337944 w 10614454"/>
              <a:gd name="connsiteY31" fmla="*/ 1763302 h 1967749"/>
              <a:gd name="connsiteX32" fmla="*/ 5860666 w 10614454"/>
              <a:gd name="connsiteY32" fmla="*/ 1857972 h 1967749"/>
              <a:gd name="connsiteX33" fmla="*/ 5307227 w 10614454"/>
              <a:gd name="connsiteY33" fmla="*/ 1967749 h 1967749"/>
              <a:gd name="connsiteX34" fmla="*/ 4845181 w 10614454"/>
              <a:gd name="connsiteY34" fmla="*/ 1876100 h 1967749"/>
              <a:gd name="connsiteX35" fmla="*/ 4352671 w 10614454"/>
              <a:gd name="connsiteY35" fmla="*/ 1778409 h 1967749"/>
              <a:gd name="connsiteX36" fmla="*/ 3784000 w 10614454"/>
              <a:gd name="connsiteY36" fmla="*/ 1665611 h 1967749"/>
              <a:gd name="connsiteX37" fmla="*/ 3248908 w 10614454"/>
              <a:gd name="connsiteY37" fmla="*/ 1668963 h 1967749"/>
              <a:gd name="connsiteX38" fmla="*/ 2758407 w 10614454"/>
              <a:gd name="connsiteY38" fmla="*/ 1672036 h 1967749"/>
              <a:gd name="connsiteX39" fmla="*/ 2223316 w 10614454"/>
              <a:gd name="connsiteY39" fmla="*/ 1675389 h 1967749"/>
              <a:gd name="connsiteX40" fmla="*/ 1554451 w 10614454"/>
              <a:gd name="connsiteY40" fmla="*/ 1679579 h 1967749"/>
              <a:gd name="connsiteX41" fmla="*/ 1629796 w 10614454"/>
              <a:gd name="connsiteY41" fmla="*/ 1266256 h 1967749"/>
              <a:gd name="connsiteX42" fmla="*/ 1119127 w 10614454"/>
              <a:gd name="connsiteY42" fmla="*/ 1177777 h 1967749"/>
              <a:gd name="connsiteX43" fmla="*/ 592159 w 10614454"/>
              <a:gd name="connsiteY43" fmla="*/ 1086473 h 1967749"/>
              <a:gd name="connsiteX44" fmla="*/ 0 w 10614454"/>
              <a:gd name="connsiteY44" fmla="*/ 983875 h 196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614454" h="1967749" fill="none" extrusionOk="0">
                <a:moveTo>
                  <a:pt x="0" y="983875"/>
                </a:moveTo>
                <a:cubicBezTo>
                  <a:pt x="230706" y="888415"/>
                  <a:pt x="414181" y="936960"/>
                  <a:pt x="543265" y="889748"/>
                </a:cubicBezTo>
                <a:cubicBezTo>
                  <a:pt x="672349" y="842536"/>
                  <a:pt x="836823" y="865555"/>
                  <a:pt x="1070233" y="798444"/>
                </a:cubicBezTo>
                <a:cubicBezTo>
                  <a:pt x="1303643" y="731333"/>
                  <a:pt x="1471981" y="789577"/>
                  <a:pt x="1629796" y="701493"/>
                </a:cubicBezTo>
                <a:cubicBezTo>
                  <a:pt x="1584125" y="560379"/>
                  <a:pt x="1608611" y="421677"/>
                  <a:pt x="1554451" y="288170"/>
                </a:cubicBezTo>
                <a:cubicBezTo>
                  <a:pt x="1726502" y="249834"/>
                  <a:pt x="1874919" y="330283"/>
                  <a:pt x="2089543" y="291522"/>
                </a:cubicBezTo>
                <a:cubicBezTo>
                  <a:pt x="2304167" y="252762"/>
                  <a:pt x="2420832" y="359540"/>
                  <a:pt x="2669226" y="295154"/>
                </a:cubicBezTo>
                <a:cubicBezTo>
                  <a:pt x="2917620" y="230768"/>
                  <a:pt x="2986344" y="325720"/>
                  <a:pt x="3271204" y="298925"/>
                </a:cubicBezTo>
                <a:cubicBezTo>
                  <a:pt x="3556064" y="272130"/>
                  <a:pt x="3563584" y="355768"/>
                  <a:pt x="3784000" y="302138"/>
                </a:cubicBezTo>
                <a:cubicBezTo>
                  <a:pt x="4032208" y="188549"/>
                  <a:pt x="4141729" y="266550"/>
                  <a:pt x="4322207" y="195383"/>
                </a:cubicBezTo>
                <a:cubicBezTo>
                  <a:pt x="4502685" y="124216"/>
                  <a:pt x="4684502" y="148732"/>
                  <a:pt x="4799485" y="100713"/>
                </a:cubicBezTo>
                <a:cubicBezTo>
                  <a:pt x="4914468" y="52694"/>
                  <a:pt x="5108796" y="76873"/>
                  <a:pt x="5307227" y="0"/>
                </a:cubicBezTo>
                <a:cubicBezTo>
                  <a:pt x="5460319" y="8170"/>
                  <a:pt x="5534349" y="91134"/>
                  <a:pt x="5769273" y="91649"/>
                </a:cubicBezTo>
                <a:cubicBezTo>
                  <a:pt x="6004197" y="92164"/>
                  <a:pt x="6022978" y="188453"/>
                  <a:pt x="6246550" y="186318"/>
                </a:cubicBezTo>
                <a:cubicBezTo>
                  <a:pt x="6470122" y="184183"/>
                  <a:pt x="6560111" y="271624"/>
                  <a:pt x="6830454" y="302138"/>
                </a:cubicBezTo>
                <a:cubicBezTo>
                  <a:pt x="6988548" y="251137"/>
                  <a:pt x="7166886" y="336786"/>
                  <a:pt x="7365546" y="298786"/>
                </a:cubicBezTo>
                <a:cubicBezTo>
                  <a:pt x="7564206" y="260786"/>
                  <a:pt x="7798541" y="332851"/>
                  <a:pt x="7945229" y="295154"/>
                </a:cubicBezTo>
                <a:cubicBezTo>
                  <a:pt x="8091917" y="257457"/>
                  <a:pt x="8229793" y="358661"/>
                  <a:pt x="8502616" y="291662"/>
                </a:cubicBezTo>
                <a:cubicBezTo>
                  <a:pt x="8775439" y="224663"/>
                  <a:pt x="8836419" y="302107"/>
                  <a:pt x="9060003" y="288170"/>
                </a:cubicBezTo>
                <a:cubicBezTo>
                  <a:pt x="9066606" y="407034"/>
                  <a:pt x="8969637" y="530871"/>
                  <a:pt x="8984658" y="701493"/>
                </a:cubicBezTo>
                <a:cubicBezTo>
                  <a:pt x="9153680" y="723090"/>
                  <a:pt x="9294356" y="783730"/>
                  <a:pt x="9479029" y="787149"/>
                </a:cubicBezTo>
                <a:cubicBezTo>
                  <a:pt x="9663702" y="790568"/>
                  <a:pt x="9813829" y="907488"/>
                  <a:pt x="10022295" y="881276"/>
                </a:cubicBezTo>
                <a:cubicBezTo>
                  <a:pt x="10230761" y="855065"/>
                  <a:pt x="10312840" y="987583"/>
                  <a:pt x="10614454" y="983875"/>
                </a:cubicBezTo>
                <a:cubicBezTo>
                  <a:pt x="10390660" y="1059852"/>
                  <a:pt x="10315917" y="980591"/>
                  <a:pt x="10071189" y="1078002"/>
                </a:cubicBezTo>
                <a:cubicBezTo>
                  <a:pt x="9826461" y="1175413"/>
                  <a:pt x="9741997" y="1117294"/>
                  <a:pt x="9544221" y="1169305"/>
                </a:cubicBezTo>
                <a:cubicBezTo>
                  <a:pt x="9346445" y="1221316"/>
                  <a:pt x="9125429" y="1181327"/>
                  <a:pt x="8984658" y="1266256"/>
                </a:cubicBezTo>
                <a:cubicBezTo>
                  <a:pt x="9031314" y="1421327"/>
                  <a:pt x="9025925" y="1529959"/>
                  <a:pt x="9060003" y="1679579"/>
                </a:cubicBezTo>
                <a:cubicBezTo>
                  <a:pt x="8783344" y="1684076"/>
                  <a:pt x="8744467" y="1656212"/>
                  <a:pt x="8480320" y="1675947"/>
                </a:cubicBezTo>
                <a:cubicBezTo>
                  <a:pt x="8216173" y="1695682"/>
                  <a:pt x="8149122" y="1669868"/>
                  <a:pt x="7945229" y="1672595"/>
                </a:cubicBezTo>
                <a:cubicBezTo>
                  <a:pt x="7741336" y="1675322"/>
                  <a:pt x="7542350" y="1623917"/>
                  <a:pt x="7387841" y="1669103"/>
                </a:cubicBezTo>
                <a:cubicBezTo>
                  <a:pt x="7233332" y="1714289"/>
                  <a:pt x="6964014" y="1659072"/>
                  <a:pt x="6830454" y="1665611"/>
                </a:cubicBezTo>
                <a:cubicBezTo>
                  <a:pt x="6724781" y="1702064"/>
                  <a:pt x="6537767" y="1722185"/>
                  <a:pt x="6337944" y="1763302"/>
                </a:cubicBezTo>
                <a:cubicBezTo>
                  <a:pt x="6138121" y="1804419"/>
                  <a:pt x="6032619" y="1812078"/>
                  <a:pt x="5860666" y="1857972"/>
                </a:cubicBezTo>
                <a:cubicBezTo>
                  <a:pt x="5688713" y="1903866"/>
                  <a:pt x="5443533" y="1874238"/>
                  <a:pt x="5307227" y="1967749"/>
                </a:cubicBezTo>
                <a:cubicBezTo>
                  <a:pt x="5178633" y="1994206"/>
                  <a:pt x="5037664" y="1910036"/>
                  <a:pt x="4845181" y="1876100"/>
                </a:cubicBezTo>
                <a:cubicBezTo>
                  <a:pt x="4652697" y="1842164"/>
                  <a:pt x="4550195" y="1800282"/>
                  <a:pt x="4352671" y="1778409"/>
                </a:cubicBezTo>
                <a:cubicBezTo>
                  <a:pt x="4155147" y="1756536"/>
                  <a:pt x="3972322" y="1679647"/>
                  <a:pt x="3784000" y="1665611"/>
                </a:cubicBezTo>
                <a:cubicBezTo>
                  <a:pt x="3526690" y="1681263"/>
                  <a:pt x="3383975" y="1648092"/>
                  <a:pt x="3248908" y="1668963"/>
                </a:cubicBezTo>
                <a:cubicBezTo>
                  <a:pt x="3113841" y="1689834"/>
                  <a:pt x="2857038" y="1655688"/>
                  <a:pt x="2758407" y="1672036"/>
                </a:cubicBezTo>
                <a:cubicBezTo>
                  <a:pt x="2659776" y="1688384"/>
                  <a:pt x="2488821" y="1668022"/>
                  <a:pt x="2223316" y="1675389"/>
                </a:cubicBezTo>
                <a:cubicBezTo>
                  <a:pt x="1957811" y="1682755"/>
                  <a:pt x="1707968" y="1639619"/>
                  <a:pt x="1554451" y="1679579"/>
                </a:cubicBezTo>
                <a:cubicBezTo>
                  <a:pt x="1537874" y="1558298"/>
                  <a:pt x="1622030" y="1400595"/>
                  <a:pt x="1629796" y="1266256"/>
                </a:cubicBezTo>
                <a:cubicBezTo>
                  <a:pt x="1459061" y="1246215"/>
                  <a:pt x="1323385" y="1160080"/>
                  <a:pt x="1119127" y="1177777"/>
                </a:cubicBezTo>
                <a:cubicBezTo>
                  <a:pt x="914869" y="1195473"/>
                  <a:pt x="810525" y="1076219"/>
                  <a:pt x="592159" y="1086473"/>
                </a:cubicBezTo>
                <a:cubicBezTo>
                  <a:pt x="373793" y="1096727"/>
                  <a:pt x="138945" y="995780"/>
                  <a:pt x="0" y="983875"/>
                </a:cubicBezTo>
                <a:close/>
              </a:path>
              <a:path w="10614454" h="1967749" stroke="0" extrusionOk="0">
                <a:moveTo>
                  <a:pt x="0" y="983875"/>
                </a:moveTo>
                <a:cubicBezTo>
                  <a:pt x="259818" y="916806"/>
                  <a:pt x="425552" y="934194"/>
                  <a:pt x="543265" y="889748"/>
                </a:cubicBezTo>
                <a:cubicBezTo>
                  <a:pt x="660978" y="845302"/>
                  <a:pt x="874617" y="844855"/>
                  <a:pt x="1086531" y="795620"/>
                </a:cubicBezTo>
                <a:cubicBezTo>
                  <a:pt x="1298445" y="746385"/>
                  <a:pt x="1382940" y="807838"/>
                  <a:pt x="1629796" y="701493"/>
                </a:cubicBezTo>
                <a:cubicBezTo>
                  <a:pt x="1577093" y="497847"/>
                  <a:pt x="1600001" y="455268"/>
                  <a:pt x="1554451" y="288170"/>
                </a:cubicBezTo>
                <a:cubicBezTo>
                  <a:pt x="1766671" y="223592"/>
                  <a:pt x="1858361" y="313657"/>
                  <a:pt x="2156429" y="291941"/>
                </a:cubicBezTo>
                <a:cubicBezTo>
                  <a:pt x="2454497" y="270226"/>
                  <a:pt x="2538370" y="298242"/>
                  <a:pt x="2713816" y="295433"/>
                </a:cubicBezTo>
                <a:cubicBezTo>
                  <a:pt x="2889262" y="292624"/>
                  <a:pt x="3262042" y="383993"/>
                  <a:pt x="3784000" y="302138"/>
                </a:cubicBezTo>
                <a:cubicBezTo>
                  <a:pt x="3886667" y="281031"/>
                  <a:pt x="4066473" y="276854"/>
                  <a:pt x="4291742" y="201425"/>
                </a:cubicBezTo>
                <a:cubicBezTo>
                  <a:pt x="4517011" y="125997"/>
                  <a:pt x="4638927" y="142446"/>
                  <a:pt x="4753788" y="109777"/>
                </a:cubicBezTo>
                <a:cubicBezTo>
                  <a:pt x="4868649" y="77107"/>
                  <a:pt x="5144134" y="44274"/>
                  <a:pt x="5307227" y="0"/>
                </a:cubicBezTo>
                <a:cubicBezTo>
                  <a:pt x="5467501" y="-5827"/>
                  <a:pt x="5531929" y="92821"/>
                  <a:pt x="5769273" y="91649"/>
                </a:cubicBezTo>
                <a:cubicBezTo>
                  <a:pt x="6006617" y="90477"/>
                  <a:pt x="6006694" y="168505"/>
                  <a:pt x="6246550" y="186318"/>
                </a:cubicBezTo>
                <a:cubicBezTo>
                  <a:pt x="6486406" y="204131"/>
                  <a:pt x="6583682" y="291531"/>
                  <a:pt x="6830454" y="302138"/>
                </a:cubicBezTo>
                <a:cubicBezTo>
                  <a:pt x="7079221" y="266208"/>
                  <a:pt x="7241028" y="369744"/>
                  <a:pt x="7432432" y="298367"/>
                </a:cubicBezTo>
                <a:cubicBezTo>
                  <a:pt x="7623835" y="226990"/>
                  <a:pt x="7804481" y="338515"/>
                  <a:pt x="8012115" y="294735"/>
                </a:cubicBezTo>
                <a:cubicBezTo>
                  <a:pt x="8219749" y="250955"/>
                  <a:pt x="8390024" y="296149"/>
                  <a:pt x="8502616" y="291662"/>
                </a:cubicBezTo>
                <a:cubicBezTo>
                  <a:pt x="8615208" y="287175"/>
                  <a:pt x="8798609" y="303455"/>
                  <a:pt x="9060003" y="288170"/>
                </a:cubicBezTo>
                <a:cubicBezTo>
                  <a:pt x="9069251" y="478868"/>
                  <a:pt x="9000643" y="512916"/>
                  <a:pt x="8984658" y="701493"/>
                </a:cubicBezTo>
                <a:cubicBezTo>
                  <a:pt x="9205172" y="729483"/>
                  <a:pt x="9292410" y="789214"/>
                  <a:pt x="9544221" y="798444"/>
                </a:cubicBezTo>
                <a:cubicBezTo>
                  <a:pt x="9796032" y="807674"/>
                  <a:pt x="9816200" y="850822"/>
                  <a:pt x="10071189" y="889748"/>
                </a:cubicBezTo>
                <a:cubicBezTo>
                  <a:pt x="10326178" y="928674"/>
                  <a:pt x="10382370" y="946561"/>
                  <a:pt x="10614454" y="983875"/>
                </a:cubicBezTo>
                <a:cubicBezTo>
                  <a:pt x="10449188" y="1049687"/>
                  <a:pt x="10263689" y="1043644"/>
                  <a:pt x="10087487" y="1075178"/>
                </a:cubicBezTo>
                <a:cubicBezTo>
                  <a:pt x="9911285" y="1106712"/>
                  <a:pt x="9749532" y="1084258"/>
                  <a:pt x="9511625" y="1174953"/>
                </a:cubicBezTo>
                <a:cubicBezTo>
                  <a:pt x="9273718" y="1265648"/>
                  <a:pt x="9154261" y="1226681"/>
                  <a:pt x="8984658" y="1266256"/>
                </a:cubicBezTo>
                <a:cubicBezTo>
                  <a:pt x="9039353" y="1412126"/>
                  <a:pt x="9028721" y="1599366"/>
                  <a:pt x="9060003" y="1679579"/>
                </a:cubicBezTo>
                <a:cubicBezTo>
                  <a:pt x="8850970" y="1720787"/>
                  <a:pt x="8748737" y="1671818"/>
                  <a:pt x="8458025" y="1675808"/>
                </a:cubicBezTo>
                <a:cubicBezTo>
                  <a:pt x="8167313" y="1679798"/>
                  <a:pt x="8111876" y="1652387"/>
                  <a:pt x="7900638" y="1672316"/>
                </a:cubicBezTo>
                <a:cubicBezTo>
                  <a:pt x="7689400" y="1692245"/>
                  <a:pt x="7587561" y="1612903"/>
                  <a:pt x="7343250" y="1668824"/>
                </a:cubicBezTo>
                <a:cubicBezTo>
                  <a:pt x="7098939" y="1724745"/>
                  <a:pt x="6977206" y="1655488"/>
                  <a:pt x="6830454" y="1665611"/>
                </a:cubicBezTo>
                <a:cubicBezTo>
                  <a:pt x="6599906" y="1713590"/>
                  <a:pt x="6544796" y="1690577"/>
                  <a:pt x="6307479" y="1769345"/>
                </a:cubicBezTo>
                <a:cubicBezTo>
                  <a:pt x="6070162" y="1848113"/>
                  <a:pt x="5956348" y="1827654"/>
                  <a:pt x="5845434" y="1860994"/>
                </a:cubicBezTo>
                <a:cubicBezTo>
                  <a:pt x="5734520" y="1894334"/>
                  <a:pt x="5534732" y="1910155"/>
                  <a:pt x="5307227" y="1967749"/>
                </a:cubicBezTo>
                <a:cubicBezTo>
                  <a:pt x="5063978" y="1952807"/>
                  <a:pt x="4926439" y="1832378"/>
                  <a:pt x="4784252" y="1864015"/>
                </a:cubicBezTo>
                <a:cubicBezTo>
                  <a:pt x="4642065" y="1895651"/>
                  <a:pt x="4433182" y="1773365"/>
                  <a:pt x="4261278" y="1760281"/>
                </a:cubicBezTo>
                <a:cubicBezTo>
                  <a:pt x="4089374" y="1747197"/>
                  <a:pt x="3905640" y="1656115"/>
                  <a:pt x="3784000" y="1665611"/>
                </a:cubicBezTo>
                <a:cubicBezTo>
                  <a:pt x="3555030" y="1722834"/>
                  <a:pt x="3437970" y="1613455"/>
                  <a:pt x="3204317" y="1669243"/>
                </a:cubicBezTo>
                <a:cubicBezTo>
                  <a:pt x="2970664" y="1725031"/>
                  <a:pt x="2826125" y="1634898"/>
                  <a:pt x="2713816" y="1672316"/>
                </a:cubicBezTo>
                <a:cubicBezTo>
                  <a:pt x="2601507" y="1709734"/>
                  <a:pt x="2367767" y="1615649"/>
                  <a:pt x="2178725" y="1675668"/>
                </a:cubicBezTo>
                <a:cubicBezTo>
                  <a:pt x="1989683" y="1735687"/>
                  <a:pt x="1802315" y="1659795"/>
                  <a:pt x="1554451" y="1679579"/>
                </a:cubicBezTo>
                <a:cubicBezTo>
                  <a:pt x="1538603" y="1536936"/>
                  <a:pt x="1636688" y="1450193"/>
                  <a:pt x="1629796" y="1266256"/>
                </a:cubicBezTo>
                <a:cubicBezTo>
                  <a:pt x="1409156" y="1255686"/>
                  <a:pt x="1309251" y="1198546"/>
                  <a:pt x="1086531" y="1172129"/>
                </a:cubicBezTo>
                <a:cubicBezTo>
                  <a:pt x="863811" y="1145712"/>
                  <a:pt x="687193" y="1080022"/>
                  <a:pt x="526967" y="1075178"/>
                </a:cubicBezTo>
                <a:cubicBezTo>
                  <a:pt x="366741" y="1070334"/>
                  <a:pt x="228023" y="1004466"/>
                  <a:pt x="0" y="983875"/>
                </a:cubicBezTo>
                <a:close/>
              </a:path>
            </a:pathLst>
          </a:custGeom>
          <a:solidFill>
            <a:srgbClr val="F0F4FA">
              <a:alpha val="34902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80766375">
                  <a:prstGeom prst="star8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OM" sz="3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نوع السكون في القلقلة الكبرى</a:t>
            </a:r>
            <a:endParaRPr lang="ar-KW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0630D24-BE37-4B8E-97C1-F268DD09F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43" b="93874" l="2000" r="96833">
                        <a14:foregroundMark x1="8000" y1="79279" x2="6833" y2="81441"/>
                        <a14:foregroundMark x1="21667" y1="94054" x2="18000" y2="90631"/>
                        <a14:foregroundMark x1="2000" y1="84685" x2="2500" y2="83243"/>
                        <a14:foregroundMark x1="89500" y1="45586" x2="94167" y2="35856"/>
                        <a14:foregroundMark x1="94167" y1="35856" x2="91000" y2="26306"/>
                        <a14:foregroundMark x1="91000" y1="26306" x2="90000" y2="25405"/>
                        <a14:foregroundMark x1="75667" y1="4865" x2="66333" y2="3423"/>
                        <a14:foregroundMark x1="95167" y1="35856" x2="96833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123" y="2649383"/>
            <a:ext cx="1893262" cy="1553926"/>
          </a:xfrm>
          <a:prstGeom prst="rect">
            <a:avLst/>
          </a:prstGeom>
        </p:spPr>
      </p:pic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A11DD01E-4872-4606-9302-58BB06CA6F24}"/>
              </a:ext>
            </a:extLst>
          </p:cNvPr>
          <p:cNvSpPr/>
          <p:nvPr/>
        </p:nvSpPr>
        <p:spPr>
          <a:xfrm>
            <a:off x="4366052" y="4541164"/>
            <a:ext cx="3346513" cy="1208848"/>
          </a:xfrm>
          <a:custGeom>
            <a:avLst/>
            <a:gdLst>
              <a:gd name="connsiteX0" fmla="*/ 0 w 3346513"/>
              <a:gd name="connsiteY0" fmla="*/ 201475 h 1208848"/>
              <a:gd name="connsiteX1" fmla="*/ 201475 w 3346513"/>
              <a:gd name="connsiteY1" fmla="*/ 0 h 1208848"/>
              <a:gd name="connsiteX2" fmla="*/ 819623 w 3346513"/>
              <a:gd name="connsiteY2" fmla="*/ 0 h 1208848"/>
              <a:gd name="connsiteX3" fmla="*/ 1467207 w 3346513"/>
              <a:gd name="connsiteY3" fmla="*/ 0 h 1208848"/>
              <a:gd name="connsiteX4" fmla="*/ 2085355 w 3346513"/>
              <a:gd name="connsiteY4" fmla="*/ 0 h 1208848"/>
              <a:gd name="connsiteX5" fmla="*/ 2585761 w 3346513"/>
              <a:gd name="connsiteY5" fmla="*/ 0 h 1208848"/>
              <a:gd name="connsiteX6" fmla="*/ 3145038 w 3346513"/>
              <a:gd name="connsiteY6" fmla="*/ 0 h 1208848"/>
              <a:gd name="connsiteX7" fmla="*/ 3346513 w 3346513"/>
              <a:gd name="connsiteY7" fmla="*/ 201475 h 1208848"/>
              <a:gd name="connsiteX8" fmla="*/ 3346513 w 3346513"/>
              <a:gd name="connsiteY8" fmla="*/ 612483 h 1208848"/>
              <a:gd name="connsiteX9" fmla="*/ 3346513 w 3346513"/>
              <a:gd name="connsiteY9" fmla="*/ 1007373 h 1208848"/>
              <a:gd name="connsiteX10" fmla="*/ 3145038 w 3346513"/>
              <a:gd name="connsiteY10" fmla="*/ 1208848 h 1208848"/>
              <a:gd name="connsiteX11" fmla="*/ 2585761 w 3346513"/>
              <a:gd name="connsiteY11" fmla="*/ 1208848 h 1208848"/>
              <a:gd name="connsiteX12" fmla="*/ 1967613 w 3346513"/>
              <a:gd name="connsiteY12" fmla="*/ 1208848 h 1208848"/>
              <a:gd name="connsiteX13" fmla="*/ 1378900 w 3346513"/>
              <a:gd name="connsiteY13" fmla="*/ 1208848 h 1208848"/>
              <a:gd name="connsiteX14" fmla="*/ 878494 w 3346513"/>
              <a:gd name="connsiteY14" fmla="*/ 1208848 h 1208848"/>
              <a:gd name="connsiteX15" fmla="*/ 201475 w 3346513"/>
              <a:gd name="connsiteY15" fmla="*/ 1208848 h 1208848"/>
              <a:gd name="connsiteX16" fmla="*/ 0 w 3346513"/>
              <a:gd name="connsiteY16" fmla="*/ 1007373 h 1208848"/>
              <a:gd name="connsiteX17" fmla="*/ 0 w 3346513"/>
              <a:gd name="connsiteY17" fmla="*/ 612483 h 1208848"/>
              <a:gd name="connsiteX18" fmla="*/ 0 w 3346513"/>
              <a:gd name="connsiteY18" fmla="*/ 201475 h 120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46513" h="1208848" fill="none" extrusionOk="0">
                <a:moveTo>
                  <a:pt x="0" y="201475"/>
                </a:moveTo>
                <a:cubicBezTo>
                  <a:pt x="-5324" y="102282"/>
                  <a:pt x="85235" y="5316"/>
                  <a:pt x="201475" y="0"/>
                </a:cubicBezTo>
                <a:cubicBezTo>
                  <a:pt x="420289" y="-29373"/>
                  <a:pt x="648494" y="62714"/>
                  <a:pt x="819623" y="0"/>
                </a:cubicBezTo>
                <a:cubicBezTo>
                  <a:pt x="990752" y="-62714"/>
                  <a:pt x="1202048" y="41145"/>
                  <a:pt x="1467207" y="0"/>
                </a:cubicBezTo>
                <a:cubicBezTo>
                  <a:pt x="1732366" y="-41145"/>
                  <a:pt x="1878485" y="42554"/>
                  <a:pt x="2085355" y="0"/>
                </a:cubicBezTo>
                <a:cubicBezTo>
                  <a:pt x="2292225" y="-42554"/>
                  <a:pt x="2368249" y="4831"/>
                  <a:pt x="2585761" y="0"/>
                </a:cubicBezTo>
                <a:cubicBezTo>
                  <a:pt x="2803273" y="-4831"/>
                  <a:pt x="2923654" y="56526"/>
                  <a:pt x="3145038" y="0"/>
                </a:cubicBezTo>
                <a:cubicBezTo>
                  <a:pt x="3237624" y="-14244"/>
                  <a:pt x="3336473" y="113115"/>
                  <a:pt x="3346513" y="201475"/>
                </a:cubicBezTo>
                <a:cubicBezTo>
                  <a:pt x="3376311" y="307815"/>
                  <a:pt x="3340658" y="436452"/>
                  <a:pt x="3346513" y="612483"/>
                </a:cubicBezTo>
                <a:cubicBezTo>
                  <a:pt x="3352368" y="788514"/>
                  <a:pt x="3320519" y="870186"/>
                  <a:pt x="3346513" y="1007373"/>
                </a:cubicBezTo>
                <a:cubicBezTo>
                  <a:pt x="3340204" y="1117122"/>
                  <a:pt x="3260423" y="1210522"/>
                  <a:pt x="3145038" y="1208848"/>
                </a:cubicBezTo>
                <a:cubicBezTo>
                  <a:pt x="2886412" y="1274903"/>
                  <a:pt x="2857856" y="1177199"/>
                  <a:pt x="2585761" y="1208848"/>
                </a:cubicBezTo>
                <a:cubicBezTo>
                  <a:pt x="2313666" y="1240497"/>
                  <a:pt x="2128843" y="1180886"/>
                  <a:pt x="1967613" y="1208848"/>
                </a:cubicBezTo>
                <a:cubicBezTo>
                  <a:pt x="1806383" y="1236810"/>
                  <a:pt x="1575872" y="1185278"/>
                  <a:pt x="1378900" y="1208848"/>
                </a:cubicBezTo>
                <a:cubicBezTo>
                  <a:pt x="1181928" y="1232418"/>
                  <a:pt x="1072126" y="1164194"/>
                  <a:pt x="878494" y="1208848"/>
                </a:cubicBezTo>
                <a:cubicBezTo>
                  <a:pt x="684862" y="1253502"/>
                  <a:pt x="518671" y="1157483"/>
                  <a:pt x="201475" y="1208848"/>
                </a:cubicBezTo>
                <a:cubicBezTo>
                  <a:pt x="87205" y="1221941"/>
                  <a:pt x="-21156" y="1124361"/>
                  <a:pt x="0" y="1007373"/>
                </a:cubicBezTo>
                <a:cubicBezTo>
                  <a:pt x="-4516" y="864378"/>
                  <a:pt x="43473" y="799408"/>
                  <a:pt x="0" y="612483"/>
                </a:cubicBezTo>
                <a:cubicBezTo>
                  <a:pt x="-43473" y="425558"/>
                  <a:pt x="17101" y="319155"/>
                  <a:pt x="0" y="201475"/>
                </a:cubicBezTo>
                <a:close/>
              </a:path>
              <a:path w="3346513" h="1208848" stroke="0" extrusionOk="0">
                <a:moveTo>
                  <a:pt x="0" y="201475"/>
                </a:moveTo>
                <a:cubicBezTo>
                  <a:pt x="-8909" y="78062"/>
                  <a:pt x="84975" y="566"/>
                  <a:pt x="201475" y="0"/>
                </a:cubicBezTo>
                <a:cubicBezTo>
                  <a:pt x="455293" y="-32110"/>
                  <a:pt x="608533" y="31286"/>
                  <a:pt x="760752" y="0"/>
                </a:cubicBezTo>
                <a:cubicBezTo>
                  <a:pt x="912971" y="-31286"/>
                  <a:pt x="1117831" y="897"/>
                  <a:pt x="1349465" y="0"/>
                </a:cubicBezTo>
                <a:cubicBezTo>
                  <a:pt x="1581099" y="-897"/>
                  <a:pt x="1714173" y="16288"/>
                  <a:pt x="1849870" y="0"/>
                </a:cubicBezTo>
                <a:cubicBezTo>
                  <a:pt x="1985567" y="-16288"/>
                  <a:pt x="2288207" y="2367"/>
                  <a:pt x="2468019" y="0"/>
                </a:cubicBezTo>
                <a:cubicBezTo>
                  <a:pt x="2647831" y="-2367"/>
                  <a:pt x="2842784" y="45539"/>
                  <a:pt x="3145038" y="0"/>
                </a:cubicBezTo>
                <a:cubicBezTo>
                  <a:pt x="3262803" y="-23063"/>
                  <a:pt x="3351863" y="72400"/>
                  <a:pt x="3346513" y="201475"/>
                </a:cubicBezTo>
                <a:cubicBezTo>
                  <a:pt x="3364259" y="315998"/>
                  <a:pt x="3336310" y="504457"/>
                  <a:pt x="3346513" y="588306"/>
                </a:cubicBezTo>
                <a:cubicBezTo>
                  <a:pt x="3356716" y="672155"/>
                  <a:pt x="3335028" y="873700"/>
                  <a:pt x="3346513" y="1007373"/>
                </a:cubicBezTo>
                <a:cubicBezTo>
                  <a:pt x="3346385" y="1145576"/>
                  <a:pt x="3287039" y="1212181"/>
                  <a:pt x="3145038" y="1208848"/>
                </a:cubicBezTo>
                <a:cubicBezTo>
                  <a:pt x="2982478" y="1271069"/>
                  <a:pt x="2754705" y="1182775"/>
                  <a:pt x="2526890" y="1208848"/>
                </a:cubicBezTo>
                <a:cubicBezTo>
                  <a:pt x="2299075" y="1234921"/>
                  <a:pt x="2183902" y="1189114"/>
                  <a:pt x="1879306" y="1208848"/>
                </a:cubicBezTo>
                <a:cubicBezTo>
                  <a:pt x="1574710" y="1228582"/>
                  <a:pt x="1529151" y="1160352"/>
                  <a:pt x="1378900" y="1208848"/>
                </a:cubicBezTo>
                <a:cubicBezTo>
                  <a:pt x="1228649" y="1257344"/>
                  <a:pt x="1025472" y="1193311"/>
                  <a:pt x="819623" y="1208848"/>
                </a:cubicBezTo>
                <a:cubicBezTo>
                  <a:pt x="613774" y="1224385"/>
                  <a:pt x="376699" y="1188350"/>
                  <a:pt x="201475" y="1208848"/>
                </a:cubicBezTo>
                <a:cubicBezTo>
                  <a:pt x="80962" y="1198114"/>
                  <a:pt x="-29186" y="1128929"/>
                  <a:pt x="0" y="1007373"/>
                </a:cubicBezTo>
                <a:cubicBezTo>
                  <a:pt x="-1687" y="908347"/>
                  <a:pt x="45501" y="734726"/>
                  <a:pt x="0" y="588306"/>
                </a:cubicBezTo>
                <a:cubicBezTo>
                  <a:pt x="-45501" y="441886"/>
                  <a:pt x="25738" y="364896"/>
                  <a:pt x="0" y="201475"/>
                </a:cubicBezTo>
                <a:close/>
              </a:path>
            </a:pathLst>
          </a:custGeom>
          <a:solidFill>
            <a:srgbClr val="F0F4FA">
              <a:alpha val="69804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1589992330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endParaRPr lang="ar-KW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897DAE-20C5-451A-B8CF-1EC545450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43" b="93874" l="2000" r="96833">
                        <a14:foregroundMark x1="8000" y1="79279" x2="6833" y2="81441"/>
                        <a14:foregroundMark x1="21667" y1="94054" x2="18000" y2="90631"/>
                        <a14:foregroundMark x1="2000" y1="84685" x2="2500" y2="83243"/>
                        <a14:foregroundMark x1="89500" y1="45586" x2="94167" y2="35856"/>
                        <a14:foregroundMark x1="94167" y1="35856" x2="91000" y2="26306"/>
                        <a14:foregroundMark x1="91000" y1="26306" x2="90000" y2="25405"/>
                        <a14:foregroundMark x1="75667" y1="4865" x2="66333" y2="3423"/>
                        <a14:foregroundMark x1="95167" y1="35856" x2="96833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919" y="4420519"/>
            <a:ext cx="1893262" cy="1553926"/>
          </a:xfrm>
          <a:prstGeom prst="rect">
            <a:avLst/>
          </a:prstGeom>
        </p:spPr>
      </p:pic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CCB459B8-1F6D-42F3-953F-D65D5545F787}"/>
              </a:ext>
            </a:extLst>
          </p:cNvPr>
          <p:cNvSpPr/>
          <p:nvPr/>
        </p:nvSpPr>
        <p:spPr>
          <a:xfrm>
            <a:off x="1112112" y="2770028"/>
            <a:ext cx="3346513" cy="1208848"/>
          </a:xfrm>
          <a:custGeom>
            <a:avLst/>
            <a:gdLst>
              <a:gd name="connsiteX0" fmla="*/ 0 w 3346513"/>
              <a:gd name="connsiteY0" fmla="*/ 201475 h 1208848"/>
              <a:gd name="connsiteX1" fmla="*/ 201475 w 3346513"/>
              <a:gd name="connsiteY1" fmla="*/ 0 h 1208848"/>
              <a:gd name="connsiteX2" fmla="*/ 819623 w 3346513"/>
              <a:gd name="connsiteY2" fmla="*/ 0 h 1208848"/>
              <a:gd name="connsiteX3" fmla="*/ 1467207 w 3346513"/>
              <a:gd name="connsiteY3" fmla="*/ 0 h 1208848"/>
              <a:gd name="connsiteX4" fmla="*/ 2085355 w 3346513"/>
              <a:gd name="connsiteY4" fmla="*/ 0 h 1208848"/>
              <a:gd name="connsiteX5" fmla="*/ 2585761 w 3346513"/>
              <a:gd name="connsiteY5" fmla="*/ 0 h 1208848"/>
              <a:gd name="connsiteX6" fmla="*/ 3145038 w 3346513"/>
              <a:gd name="connsiteY6" fmla="*/ 0 h 1208848"/>
              <a:gd name="connsiteX7" fmla="*/ 3346513 w 3346513"/>
              <a:gd name="connsiteY7" fmla="*/ 201475 h 1208848"/>
              <a:gd name="connsiteX8" fmla="*/ 3346513 w 3346513"/>
              <a:gd name="connsiteY8" fmla="*/ 612483 h 1208848"/>
              <a:gd name="connsiteX9" fmla="*/ 3346513 w 3346513"/>
              <a:gd name="connsiteY9" fmla="*/ 1007373 h 1208848"/>
              <a:gd name="connsiteX10" fmla="*/ 3145038 w 3346513"/>
              <a:gd name="connsiteY10" fmla="*/ 1208848 h 1208848"/>
              <a:gd name="connsiteX11" fmla="*/ 2585761 w 3346513"/>
              <a:gd name="connsiteY11" fmla="*/ 1208848 h 1208848"/>
              <a:gd name="connsiteX12" fmla="*/ 1967613 w 3346513"/>
              <a:gd name="connsiteY12" fmla="*/ 1208848 h 1208848"/>
              <a:gd name="connsiteX13" fmla="*/ 1378900 w 3346513"/>
              <a:gd name="connsiteY13" fmla="*/ 1208848 h 1208848"/>
              <a:gd name="connsiteX14" fmla="*/ 878494 w 3346513"/>
              <a:gd name="connsiteY14" fmla="*/ 1208848 h 1208848"/>
              <a:gd name="connsiteX15" fmla="*/ 201475 w 3346513"/>
              <a:gd name="connsiteY15" fmla="*/ 1208848 h 1208848"/>
              <a:gd name="connsiteX16" fmla="*/ 0 w 3346513"/>
              <a:gd name="connsiteY16" fmla="*/ 1007373 h 1208848"/>
              <a:gd name="connsiteX17" fmla="*/ 0 w 3346513"/>
              <a:gd name="connsiteY17" fmla="*/ 612483 h 1208848"/>
              <a:gd name="connsiteX18" fmla="*/ 0 w 3346513"/>
              <a:gd name="connsiteY18" fmla="*/ 201475 h 120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46513" h="1208848" fill="none" extrusionOk="0">
                <a:moveTo>
                  <a:pt x="0" y="201475"/>
                </a:moveTo>
                <a:cubicBezTo>
                  <a:pt x="-5324" y="102282"/>
                  <a:pt x="85235" y="5316"/>
                  <a:pt x="201475" y="0"/>
                </a:cubicBezTo>
                <a:cubicBezTo>
                  <a:pt x="420289" y="-29373"/>
                  <a:pt x="648494" y="62714"/>
                  <a:pt x="819623" y="0"/>
                </a:cubicBezTo>
                <a:cubicBezTo>
                  <a:pt x="990752" y="-62714"/>
                  <a:pt x="1202048" y="41145"/>
                  <a:pt x="1467207" y="0"/>
                </a:cubicBezTo>
                <a:cubicBezTo>
                  <a:pt x="1732366" y="-41145"/>
                  <a:pt x="1878485" y="42554"/>
                  <a:pt x="2085355" y="0"/>
                </a:cubicBezTo>
                <a:cubicBezTo>
                  <a:pt x="2292225" y="-42554"/>
                  <a:pt x="2368249" y="4831"/>
                  <a:pt x="2585761" y="0"/>
                </a:cubicBezTo>
                <a:cubicBezTo>
                  <a:pt x="2803273" y="-4831"/>
                  <a:pt x="2923654" y="56526"/>
                  <a:pt x="3145038" y="0"/>
                </a:cubicBezTo>
                <a:cubicBezTo>
                  <a:pt x="3237624" y="-14244"/>
                  <a:pt x="3336473" y="113115"/>
                  <a:pt x="3346513" y="201475"/>
                </a:cubicBezTo>
                <a:cubicBezTo>
                  <a:pt x="3376311" y="307815"/>
                  <a:pt x="3340658" y="436452"/>
                  <a:pt x="3346513" y="612483"/>
                </a:cubicBezTo>
                <a:cubicBezTo>
                  <a:pt x="3352368" y="788514"/>
                  <a:pt x="3320519" y="870186"/>
                  <a:pt x="3346513" y="1007373"/>
                </a:cubicBezTo>
                <a:cubicBezTo>
                  <a:pt x="3340204" y="1117122"/>
                  <a:pt x="3260423" y="1210522"/>
                  <a:pt x="3145038" y="1208848"/>
                </a:cubicBezTo>
                <a:cubicBezTo>
                  <a:pt x="2886412" y="1274903"/>
                  <a:pt x="2857856" y="1177199"/>
                  <a:pt x="2585761" y="1208848"/>
                </a:cubicBezTo>
                <a:cubicBezTo>
                  <a:pt x="2313666" y="1240497"/>
                  <a:pt x="2128843" y="1180886"/>
                  <a:pt x="1967613" y="1208848"/>
                </a:cubicBezTo>
                <a:cubicBezTo>
                  <a:pt x="1806383" y="1236810"/>
                  <a:pt x="1575872" y="1185278"/>
                  <a:pt x="1378900" y="1208848"/>
                </a:cubicBezTo>
                <a:cubicBezTo>
                  <a:pt x="1181928" y="1232418"/>
                  <a:pt x="1072126" y="1164194"/>
                  <a:pt x="878494" y="1208848"/>
                </a:cubicBezTo>
                <a:cubicBezTo>
                  <a:pt x="684862" y="1253502"/>
                  <a:pt x="518671" y="1157483"/>
                  <a:pt x="201475" y="1208848"/>
                </a:cubicBezTo>
                <a:cubicBezTo>
                  <a:pt x="87205" y="1221941"/>
                  <a:pt x="-21156" y="1124361"/>
                  <a:pt x="0" y="1007373"/>
                </a:cubicBezTo>
                <a:cubicBezTo>
                  <a:pt x="-4516" y="864378"/>
                  <a:pt x="43473" y="799408"/>
                  <a:pt x="0" y="612483"/>
                </a:cubicBezTo>
                <a:cubicBezTo>
                  <a:pt x="-43473" y="425558"/>
                  <a:pt x="17101" y="319155"/>
                  <a:pt x="0" y="201475"/>
                </a:cubicBezTo>
                <a:close/>
              </a:path>
              <a:path w="3346513" h="1208848" stroke="0" extrusionOk="0">
                <a:moveTo>
                  <a:pt x="0" y="201475"/>
                </a:moveTo>
                <a:cubicBezTo>
                  <a:pt x="-8909" y="78062"/>
                  <a:pt x="84975" y="566"/>
                  <a:pt x="201475" y="0"/>
                </a:cubicBezTo>
                <a:cubicBezTo>
                  <a:pt x="455293" y="-32110"/>
                  <a:pt x="608533" y="31286"/>
                  <a:pt x="760752" y="0"/>
                </a:cubicBezTo>
                <a:cubicBezTo>
                  <a:pt x="912971" y="-31286"/>
                  <a:pt x="1117831" y="897"/>
                  <a:pt x="1349465" y="0"/>
                </a:cubicBezTo>
                <a:cubicBezTo>
                  <a:pt x="1581099" y="-897"/>
                  <a:pt x="1714173" y="16288"/>
                  <a:pt x="1849870" y="0"/>
                </a:cubicBezTo>
                <a:cubicBezTo>
                  <a:pt x="1985567" y="-16288"/>
                  <a:pt x="2288207" y="2367"/>
                  <a:pt x="2468019" y="0"/>
                </a:cubicBezTo>
                <a:cubicBezTo>
                  <a:pt x="2647831" y="-2367"/>
                  <a:pt x="2842784" y="45539"/>
                  <a:pt x="3145038" y="0"/>
                </a:cubicBezTo>
                <a:cubicBezTo>
                  <a:pt x="3262803" y="-23063"/>
                  <a:pt x="3351863" y="72400"/>
                  <a:pt x="3346513" y="201475"/>
                </a:cubicBezTo>
                <a:cubicBezTo>
                  <a:pt x="3364259" y="315998"/>
                  <a:pt x="3336310" y="504457"/>
                  <a:pt x="3346513" y="588306"/>
                </a:cubicBezTo>
                <a:cubicBezTo>
                  <a:pt x="3356716" y="672155"/>
                  <a:pt x="3335028" y="873700"/>
                  <a:pt x="3346513" y="1007373"/>
                </a:cubicBezTo>
                <a:cubicBezTo>
                  <a:pt x="3346385" y="1145576"/>
                  <a:pt x="3287039" y="1212181"/>
                  <a:pt x="3145038" y="1208848"/>
                </a:cubicBezTo>
                <a:cubicBezTo>
                  <a:pt x="2982478" y="1271069"/>
                  <a:pt x="2754705" y="1182775"/>
                  <a:pt x="2526890" y="1208848"/>
                </a:cubicBezTo>
                <a:cubicBezTo>
                  <a:pt x="2299075" y="1234921"/>
                  <a:pt x="2183902" y="1189114"/>
                  <a:pt x="1879306" y="1208848"/>
                </a:cubicBezTo>
                <a:cubicBezTo>
                  <a:pt x="1574710" y="1228582"/>
                  <a:pt x="1529151" y="1160352"/>
                  <a:pt x="1378900" y="1208848"/>
                </a:cubicBezTo>
                <a:cubicBezTo>
                  <a:pt x="1228649" y="1257344"/>
                  <a:pt x="1025472" y="1193311"/>
                  <a:pt x="819623" y="1208848"/>
                </a:cubicBezTo>
                <a:cubicBezTo>
                  <a:pt x="613774" y="1224385"/>
                  <a:pt x="376699" y="1188350"/>
                  <a:pt x="201475" y="1208848"/>
                </a:cubicBezTo>
                <a:cubicBezTo>
                  <a:pt x="80962" y="1198114"/>
                  <a:pt x="-29186" y="1128929"/>
                  <a:pt x="0" y="1007373"/>
                </a:cubicBezTo>
                <a:cubicBezTo>
                  <a:pt x="-1687" y="908347"/>
                  <a:pt x="45501" y="734726"/>
                  <a:pt x="0" y="588306"/>
                </a:cubicBezTo>
                <a:cubicBezTo>
                  <a:pt x="-45501" y="441886"/>
                  <a:pt x="25738" y="364896"/>
                  <a:pt x="0" y="201475"/>
                </a:cubicBezTo>
                <a:close/>
              </a:path>
            </a:pathLst>
          </a:custGeom>
          <a:solidFill>
            <a:srgbClr val="F0F4FA">
              <a:alpha val="69804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1589992330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endParaRPr lang="ar-KW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AF7A04F6-E0EF-460A-8C4A-A7C273A37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43" b="93874" l="2000" r="96833">
                        <a14:foregroundMark x1="8000" y1="79279" x2="6833" y2="81441"/>
                        <a14:foregroundMark x1="21667" y1="94054" x2="18000" y2="90631"/>
                        <a14:foregroundMark x1="2000" y1="84685" x2="2500" y2="83243"/>
                        <a14:foregroundMark x1="89500" y1="45586" x2="94167" y2="35856"/>
                        <a14:foregroundMark x1="94167" y1="35856" x2="91000" y2="26306"/>
                        <a14:foregroundMark x1="91000" y1="26306" x2="90000" y2="25405"/>
                        <a14:foregroundMark x1="75667" y1="4865" x2="66333" y2="3423"/>
                        <a14:foregroundMark x1="95167" y1="35856" x2="96833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79" y="2649383"/>
            <a:ext cx="1893262" cy="155392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6895F57B-7ACA-4F84-8411-5A489F6C102B}"/>
              </a:ext>
            </a:extLst>
          </p:cNvPr>
          <p:cNvSpPr txBox="1"/>
          <p:nvPr/>
        </p:nvSpPr>
        <p:spPr>
          <a:xfrm>
            <a:off x="7849220" y="3241040"/>
            <a:ext cx="196534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3200" dirty="0"/>
              <a:t>اصلي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0E10046-59DE-4112-8B00-B4C5A8442D5B}"/>
              </a:ext>
            </a:extLst>
          </p:cNvPr>
          <p:cNvSpPr txBox="1"/>
          <p:nvPr/>
        </p:nvSpPr>
        <p:spPr>
          <a:xfrm>
            <a:off x="1452880" y="3241040"/>
            <a:ext cx="21437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3200" dirty="0"/>
              <a:t>عارض </a:t>
            </a:r>
            <a:endParaRPr lang="ar-OM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B660BD-4396-41BA-998F-D7E63B0C89C7}"/>
              </a:ext>
            </a:extLst>
          </p:cNvPr>
          <p:cNvSpPr txBox="1"/>
          <p:nvPr/>
        </p:nvSpPr>
        <p:spPr>
          <a:xfrm>
            <a:off x="4795520" y="5069840"/>
            <a:ext cx="17373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3200" dirty="0" err="1"/>
              <a:t>لايوجد</a:t>
            </a:r>
            <a:r>
              <a:rPr lang="ar-OM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935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aerial view of a body of water with mountain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06B85A04-3D35-401E-AAE6-E99BF581C9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/>
          <a:stretch/>
        </p:blipFill>
        <p:spPr>
          <a:xfrm>
            <a:off x="0" y="0"/>
            <a:ext cx="12192000" cy="6863308"/>
          </a:xfrm>
          <a:prstGeom prst="rect">
            <a:avLst/>
          </a:prstGeom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22146A7D-3FF3-411B-B88C-91D55B2F8D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76" y="580768"/>
            <a:ext cx="8068962" cy="5927796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7413A6F-9DD6-4D26-BCA2-55CF5520A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9793" y="1068020"/>
            <a:ext cx="2866766" cy="2606218"/>
          </a:xfrm>
          <a:prstGeom prst="rect">
            <a:avLst/>
          </a:prstGeom>
        </p:spPr>
      </p:pic>
      <p:pic>
        <p:nvPicPr>
          <p:cNvPr id="11" name="Picture 10" descr="A picture containing indoor&#10;&#10;Description automatically generated">
            <a:extLst>
              <a:ext uri="{FF2B5EF4-FFF2-40B4-BE49-F238E27FC236}">
                <a16:creationId xmlns:a16="http://schemas.microsoft.com/office/drawing/2014/main" id="{E04F87D3-B4BD-442A-A9D7-F0156F6953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1" y="4773213"/>
            <a:ext cx="2133599" cy="1849394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8BF1F11-CFBA-4203-8662-39B86DFD8F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43" b="93874" l="2000" r="96833">
                        <a14:foregroundMark x1="8000" y1="79279" x2="6833" y2="81441"/>
                        <a14:foregroundMark x1="21667" y1="94054" x2="18000" y2="90631"/>
                        <a14:foregroundMark x1="2000" y1="84685" x2="2500" y2="83243"/>
                        <a14:foregroundMark x1="89500" y1="45586" x2="94167" y2="35856"/>
                        <a14:foregroundMark x1="94167" y1="35856" x2="91000" y2="26306"/>
                        <a14:foregroundMark x1="91000" y1="26306" x2="90000" y2="25405"/>
                        <a14:foregroundMark x1="75667" y1="4865" x2="66333" y2="3423"/>
                        <a14:foregroundMark x1="95167" y1="35856" x2="96833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8533">
            <a:off x="7016849" y="5552369"/>
            <a:ext cx="934494" cy="864407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medium confidenc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8DD70AD-4FF4-47F8-B57D-8FBFA93017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43" b="93874" l="2000" r="96833">
                        <a14:foregroundMark x1="8000" y1="79279" x2="6833" y2="81441"/>
                        <a14:foregroundMark x1="21667" y1="94054" x2="18000" y2="90631"/>
                        <a14:foregroundMark x1="2000" y1="84685" x2="2500" y2="83243"/>
                        <a14:foregroundMark x1="89500" y1="45586" x2="94167" y2="35856"/>
                        <a14:foregroundMark x1="94167" y1="35856" x2="91000" y2="26306"/>
                        <a14:foregroundMark x1="91000" y1="26306" x2="90000" y2="25405"/>
                        <a14:foregroundMark x1="75667" y1="4865" x2="66333" y2="3423"/>
                        <a14:foregroundMark x1="95167" y1="35856" x2="96833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984">
            <a:off x="2399519" y="5694404"/>
            <a:ext cx="934494" cy="86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0116 C -4.375E-6 -0.03588 0.04818 0.08588 0.06055 0.12639 C 0.07292 0.16713 0.07149 0.20093 0.07344 0.24259 C 0.07526 0.28449 0.06849 0.3132 0.07188 0.37778 C 0.09753 0.45695 0.07305 0.53796 0.07305 0.50301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0" y="25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93584__klankbeeld__wave-close-coast-small-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n aerial view of a body of water with mountain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03D34215-7483-461B-9BBA-78B47DA297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/>
          <a:stretch/>
        </p:blipFill>
        <p:spPr>
          <a:xfrm>
            <a:off x="0" y="-80822"/>
            <a:ext cx="12192000" cy="6863308"/>
          </a:xfrm>
          <a:prstGeom prst="rect">
            <a:avLst/>
          </a:prstGeom>
        </p:spPr>
      </p:pic>
      <p:sp>
        <p:nvSpPr>
          <p:cNvPr id="9" name="Flowchart: Alternate Process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8C7FDC1-FE98-4E6D-B181-C40107877D3B}"/>
              </a:ext>
            </a:extLst>
          </p:cNvPr>
          <p:cNvSpPr/>
          <p:nvPr/>
        </p:nvSpPr>
        <p:spPr>
          <a:xfrm>
            <a:off x="1230549" y="2888888"/>
            <a:ext cx="3346513" cy="1208848"/>
          </a:xfrm>
          <a:custGeom>
            <a:avLst/>
            <a:gdLst>
              <a:gd name="connsiteX0" fmla="*/ 0 w 3346513"/>
              <a:gd name="connsiteY0" fmla="*/ 201475 h 1208848"/>
              <a:gd name="connsiteX1" fmla="*/ 201475 w 3346513"/>
              <a:gd name="connsiteY1" fmla="*/ 0 h 1208848"/>
              <a:gd name="connsiteX2" fmla="*/ 819623 w 3346513"/>
              <a:gd name="connsiteY2" fmla="*/ 0 h 1208848"/>
              <a:gd name="connsiteX3" fmla="*/ 1467207 w 3346513"/>
              <a:gd name="connsiteY3" fmla="*/ 0 h 1208848"/>
              <a:gd name="connsiteX4" fmla="*/ 2085355 w 3346513"/>
              <a:gd name="connsiteY4" fmla="*/ 0 h 1208848"/>
              <a:gd name="connsiteX5" fmla="*/ 2585761 w 3346513"/>
              <a:gd name="connsiteY5" fmla="*/ 0 h 1208848"/>
              <a:gd name="connsiteX6" fmla="*/ 3145038 w 3346513"/>
              <a:gd name="connsiteY6" fmla="*/ 0 h 1208848"/>
              <a:gd name="connsiteX7" fmla="*/ 3346513 w 3346513"/>
              <a:gd name="connsiteY7" fmla="*/ 201475 h 1208848"/>
              <a:gd name="connsiteX8" fmla="*/ 3346513 w 3346513"/>
              <a:gd name="connsiteY8" fmla="*/ 612483 h 1208848"/>
              <a:gd name="connsiteX9" fmla="*/ 3346513 w 3346513"/>
              <a:gd name="connsiteY9" fmla="*/ 1007373 h 1208848"/>
              <a:gd name="connsiteX10" fmla="*/ 3145038 w 3346513"/>
              <a:gd name="connsiteY10" fmla="*/ 1208848 h 1208848"/>
              <a:gd name="connsiteX11" fmla="*/ 2585761 w 3346513"/>
              <a:gd name="connsiteY11" fmla="*/ 1208848 h 1208848"/>
              <a:gd name="connsiteX12" fmla="*/ 1967613 w 3346513"/>
              <a:gd name="connsiteY12" fmla="*/ 1208848 h 1208848"/>
              <a:gd name="connsiteX13" fmla="*/ 1378900 w 3346513"/>
              <a:gd name="connsiteY13" fmla="*/ 1208848 h 1208848"/>
              <a:gd name="connsiteX14" fmla="*/ 878494 w 3346513"/>
              <a:gd name="connsiteY14" fmla="*/ 1208848 h 1208848"/>
              <a:gd name="connsiteX15" fmla="*/ 201475 w 3346513"/>
              <a:gd name="connsiteY15" fmla="*/ 1208848 h 1208848"/>
              <a:gd name="connsiteX16" fmla="*/ 0 w 3346513"/>
              <a:gd name="connsiteY16" fmla="*/ 1007373 h 1208848"/>
              <a:gd name="connsiteX17" fmla="*/ 0 w 3346513"/>
              <a:gd name="connsiteY17" fmla="*/ 612483 h 1208848"/>
              <a:gd name="connsiteX18" fmla="*/ 0 w 3346513"/>
              <a:gd name="connsiteY18" fmla="*/ 201475 h 120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46513" h="1208848" fill="none" extrusionOk="0">
                <a:moveTo>
                  <a:pt x="0" y="201475"/>
                </a:moveTo>
                <a:cubicBezTo>
                  <a:pt x="-5324" y="102282"/>
                  <a:pt x="85235" y="5316"/>
                  <a:pt x="201475" y="0"/>
                </a:cubicBezTo>
                <a:cubicBezTo>
                  <a:pt x="420289" y="-29373"/>
                  <a:pt x="648494" y="62714"/>
                  <a:pt x="819623" y="0"/>
                </a:cubicBezTo>
                <a:cubicBezTo>
                  <a:pt x="990752" y="-62714"/>
                  <a:pt x="1202048" y="41145"/>
                  <a:pt x="1467207" y="0"/>
                </a:cubicBezTo>
                <a:cubicBezTo>
                  <a:pt x="1732366" y="-41145"/>
                  <a:pt x="1878485" y="42554"/>
                  <a:pt x="2085355" y="0"/>
                </a:cubicBezTo>
                <a:cubicBezTo>
                  <a:pt x="2292225" y="-42554"/>
                  <a:pt x="2368249" y="4831"/>
                  <a:pt x="2585761" y="0"/>
                </a:cubicBezTo>
                <a:cubicBezTo>
                  <a:pt x="2803273" y="-4831"/>
                  <a:pt x="2923654" y="56526"/>
                  <a:pt x="3145038" y="0"/>
                </a:cubicBezTo>
                <a:cubicBezTo>
                  <a:pt x="3237624" y="-14244"/>
                  <a:pt x="3336473" y="113115"/>
                  <a:pt x="3346513" y="201475"/>
                </a:cubicBezTo>
                <a:cubicBezTo>
                  <a:pt x="3376311" y="307815"/>
                  <a:pt x="3340658" y="436452"/>
                  <a:pt x="3346513" y="612483"/>
                </a:cubicBezTo>
                <a:cubicBezTo>
                  <a:pt x="3352368" y="788514"/>
                  <a:pt x="3320519" y="870186"/>
                  <a:pt x="3346513" y="1007373"/>
                </a:cubicBezTo>
                <a:cubicBezTo>
                  <a:pt x="3340204" y="1117122"/>
                  <a:pt x="3260423" y="1210522"/>
                  <a:pt x="3145038" y="1208848"/>
                </a:cubicBezTo>
                <a:cubicBezTo>
                  <a:pt x="2886412" y="1274903"/>
                  <a:pt x="2857856" y="1177199"/>
                  <a:pt x="2585761" y="1208848"/>
                </a:cubicBezTo>
                <a:cubicBezTo>
                  <a:pt x="2313666" y="1240497"/>
                  <a:pt x="2128843" y="1180886"/>
                  <a:pt x="1967613" y="1208848"/>
                </a:cubicBezTo>
                <a:cubicBezTo>
                  <a:pt x="1806383" y="1236810"/>
                  <a:pt x="1575872" y="1185278"/>
                  <a:pt x="1378900" y="1208848"/>
                </a:cubicBezTo>
                <a:cubicBezTo>
                  <a:pt x="1181928" y="1232418"/>
                  <a:pt x="1072126" y="1164194"/>
                  <a:pt x="878494" y="1208848"/>
                </a:cubicBezTo>
                <a:cubicBezTo>
                  <a:pt x="684862" y="1253502"/>
                  <a:pt x="518671" y="1157483"/>
                  <a:pt x="201475" y="1208848"/>
                </a:cubicBezTo>
                <a:cubicBezTo>
                  <a:pt x="87205" y="1221941"/>
                  <a:pt x="-21156" y="1124361"/>
                  <a:pt x="0" y="1007373"/>
                </a:cubicBezTo>
                <a:cubicBezTo>
                  <a:pt x="-4516" y="864378"/>
                  <a:pt x="43473" y="799408"/>
                  <a:pt x="0" y="612483"/>
                </a:cubicBezTo>
                <a:cubicBezTo>
                  <a:pt x="-43473" y="425558"/>
                  <a:pt x="17101" y="319155"/>
                  <a:pt x="0" y="201475"/>
                </a:cubicBezTo>
                <a:close/>
              </a:path>
              <a:path w="3346513" h="1208848" stroke="0" extrusionOk="0">
                <a:moveTo>
                  <a:pt x="0" y="201475"/>
                </a:moveTo>
                <a:cubicBezTo>
                  <a:pt x="-8909" y="78062"/>
                  <a:pt x="84975" y="566"/>
                  <a:pt x="201475" y="0"/>
                </a:cubicBezTo>
                <a:cubicBezTo>
                  <a:pt x="455293" y="-32110"/>
                  <a:pt x="608533" y="31286"/>
                  <a:pt x="760752" y="0"/>
                </a:cubicBezTo>
                <a:cubicBezTo>
                  <a:pt x="912971" y="-31286"/>
                  <a:pt x="1117831" y="897"/>
                  <a:pt x="1349465" y="0"/>
                </a:cubicBezTo>
                <a:cubicBezTo>
                  <a:pt x="1581099" y="-897"/>
                  <a:pt x="1714173" y="16288"/>
                  <a:pt x="1849870" y="0"/>
                </a:cubicBezTo>
                <a:cubicBezTo>
                  <a:pt x="1985567" y="-16288"/>
                  <a:pt x="2288207" y="2367"/>
                  <a:pt x="2468019" y="0"/>
                </a:cubicBezTo>
                <a:cubicBezTo>
                  <a:pt x="2647831" y="-2367"/>
                  <a:pt x="2842784" y="45539"/>
                  <a:pt x="3145038" y="0"/>
                </a:cubicBezTo>
                <a:cubicBezTo>
                  <a:pt x="3262803" y="-23063"/>
                  <a:pt x="3351863" y="72400"/>
                  <a:pt x="3346513" y="201475"/>
                </a:cubicBezTo>
                <a:cubicBezTo>
                  <a:pt x="3364259" y="315998"/>
                  <a:pt x="3336310" y="504457"/>
                  <a:pt x="3346513" y="588306"/>
                </a:cubicBezTo>
                <a:cubicBezTo>
                  <a:pt x="3356716" y="672155"/>
                  <a:pt x="3335028" y="873700"/>
                  <a:pt x="3346513" y="1007373"/>
                </a:cubicBezTo>
                <a:cubicBezTo>
                  <a:pt x="3346385" y="1145576"/>
                  <a:pt x="3287039" y="1212181"/>
                  <a:pt x="3145038" y="1208848"/>
                </a:cubicBezTo>
                <a:cubicBezTo>
                  <a:pt x="2982478" y="1271069"/>
                  <a:pt x="2754705" y="1182775"/>
                  <a:pt x="2526890" y="1208848"/>
                </a:cubicBezTo>
                <a:cubicBezTo>
                  <a:pt x="2299075" y="1234921"/>
                  <a:pt x="2183902" y="1189114"/>
                  <a:pt x="1879306" y="1208848"/>
                </a:cubicBezTo>
                <a:cubicBezTo>
                  <a:pt x="1574710" y="1228582"/>
                  <a:pt x="1529151" y="1160352"/>
                  <a:pt x="1378900" y="1208848"/>
                </a:cubicBezTo>
                <a:cubicBezTo>
                  <a:pt x="1228649" y="1257344"/>
                  <a:pt x="1025472" y="1193311"/>
                  <a:pt x="819623" y="1208848"/>
                </a:cubicBezTo>
                <a:cubicBezTo>
                  <a:pt x="613774" y="1224385"/>
                  <a:pt x="376699" y="1188350"/>
                  <a:pt x="201475" y="1208848"/>
                </a:cubicBezTo>
                <a:cubicBezTo>
                  <a:pt x="80962" y="1198114"/>
                  <a:pt x="-29186" y="1128929"/>
                  <a:pt x="0" y="1007373"/>
                </a:cubicBezTo>
                <a:cubicBezTo>
                  <a:pt x="-1687" y="908347"/>
                  <a:pt x="45501" y="734726"/>
                  <a:pt x="0" y="588306"/>
                </a:cubicBezTo>
                <a:cubicBezTo>
                  <a:pt x="-45501" y="441886"/>
                  <a:pt x="25738" y="364896"/>
                  <a:pt x="0" y="201475"/>
                </a:cubicBezTo>
                <a:close/>
              </a:path>
            </a:pathLst>
          </a:custGeom>
          <a:solidFill>
            <a:srgbClr val="F0F4FA">
              <a:alpha val="69804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1589992330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36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فَانْصَب</a:t>
            </a:r>
            <a:endParaRPr lang="ar-KW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tar: 8 Points 4">
            <a:extLst>
              <a:ext uri="{FF2B5EF4-FFF2-40B4-BE49-F238E27FC236}">
                <a16:creationId xmlns:a16="http://schemas.microsoft.com/office/drawing/2014/main" id="{C9BCD3D2-23BF-432D-813F-439896E736EE}"/>
              </a:ext>
            </a:extLst>
          </p:cNvPr>
          <p:cNvSpPr/>
          <p:nvPr/>
        </p:nvSpPr>
        <p:spPr>
          <a:xfrm>
            <a:off x="842931" y="270930"/>
            <a:ext cx="10614454" cy="1967749"/>
          </a:xfrm>
          <a:custGeom>
            <a:avLst/>
            <a:gdLst>
              <a:gd name="connsiteX0" fmla="*/ 0 w 10614454"/>
              <a:gd name="connsiteY0" fmla="*/ 983875 h 1967749"/>
              <a:gd name="connsiteX1" fmla="*/ 543265 w 10614454"/>
              <a:gd name="connsiteY1" fmla="*/ 889748 h 1967749"/>
              <a:gd name="connsiteX2" fmla="*/ 1070233 w 10614454"/>
              <a:gd name="connsiteY2" fmla="*/ 798444 h 1967749"/>
              <a:gd name="connsiteX3" fmla="*/ 1629796 w 10614454"/>
              <a:gd name="connsiteY3" fmla="*/ 701493 h 1967749"/>
              <a:gd name="connsiteX4" fmla="*/ 1554451 w 10614454"/>
              <a:gd name="connsiteY4" fmla="*/ 288170 h 1967749"/>
              <a:gd name="connsiteX5" fmla="*/ 2089543 w 10614454"/>
              <a:gd name="connsiteY5" fmla="*/ 291522 h 1967749"/>
              <a:gd name="connsiteX6" fmla="*/ 2669226 w 10614454"/>
              <a:gd name="connsiteY6" fmla="*/ 295154 h 1967749"/>
              <a:gd name="connsiteX7" fmla="*/ 3271204 w 10614454"/>
              <a:gd name="connsiteY7" fmla="*/ 298925 h 1967749"/>
              <a:gd name="connsiteX8" fmla="*/ 3784000 w 10614454"/>
              <a:gd name="connsiteY8" fmla="*/ 302138 h 1967749"/>
              <a:gd name="connsiteX9" fmla="*/ 4322207 w 10614454"/>
              <a:gd name="connsiteY9" fmla="*/ 195383 h 1967749"/>
              <a:gd name="connsiteX10" fmla="*/ 4799485 w 10614454"/>
              <a:gd name="connsiteY10" fmla="*/ 100713 h 1967749"/>
              <a:gd name="connsiteX11" fmla="*/ 5307227 w 10614454"/>
              <a:gd name="connsiteY11" fmla="*/ 0 h 1967749"/>
              <a:gd name="connsiteX12" fmla="*/ 5769273 w 10614454"/>
              <a:gd name="connsiteY12" fmla="*/ 91649 h 1967749"/>
              <a:gd name="connsiteX13" fmla="*/ 6246550 w 10614454"/>
              <a:gd name="connsiteY13" fmla="*/ 186318 h 1967749"/>
              <a:gd name="connsiteX14" fmla="*/ 6830454 w 10614454"/>
              <a:gd name="connsiteY14" fmla="*/ 302138 h 1967749"/>
              <a:gd name="connsiteX15" fmla="*/ 7365546 w 10614454"/>
              <a:gd name="connsiteY15" fmla="*/ 298786 h 1967749"/>
              <a:gd name="connsiteX16" fmla="*/ 7945229 w 10614454"/>
              <a:gd name="connsiteY16" fmla="*/ 295154 h 1967749"/>
              <a:gd name="connsiteX17" fmla="*/ 8502616 w 10614454"/>
              <a:gd name="connsiteY17" fmla="*/ 291662 h 1967749"/>
              <a:gd name="connsiteX18" fmla="*/ 9060003 w 10614454"/>
              <a:gd name="connsiteY18" fmla="*/ 288170 h 1967749"/>
              <a:gd name="connsiteX19" fmla="*/ 8984658 w 10614454"/>
              <a:gd name="connsiteY19" fmla="*/ 701493 h 1967749"/>
              <a:gd name="connsiteX20" fmla="*/ 9479029 w 10614454"/>
              <a:gd name="connsiteY20" fmla="*/ 787149 h 1967749"/>
              <a:gd name="connsiteX21" fmla="*/ 10022295 w 10614454"/>
              <a:gd name="connsiteY21" fmla="*/ 881276 h 1967749"/>
              <a:gd name="connsiteX22" fmla="*/ 10614454 w 10614454"/>
              <a:gd name="connsiteY22" fmla="*/ 983875 h 1967749"/>
              <a:gd name="connsiteX23" fmla="*/ 10071189 w 10614454"/>
              <a:gd name="connsiteY23" fmla="*/ 1078002 h 1967749"/>
              <a:gd name="connsiteX24" fmla="*/ 9544221 w 10614454"/>
              <a:gd name="connsiteY24" fmla="*/ 1169305 h 1967749"/>
              <a:gd name="connsiteX25" fmla="*/ 8984658 w 10614454"/>
              <a:gd name="connsiteY25" fmla="*/ 1266256 h 1967749"/>
              <a:gd name="connsiteX26" fmla="*/ 9060003 w 10614454"/>
              <a:gd name="connsiteY26" fmla="*/ 1679579 h 1967749"/>
              <a:gd name="connsiteX27" fmla="*/ 8480320 w 10614454"/>
              <a:gd name="connsiteY27" fmla="*/ 1675947 h 1967749"/>
              <a:gd name="connsiteX28" fmla="*/ 7945229 w 10614454"/>
              <a:gd name="connsiteY28" fmla="*/ 1672595 h 1967749"/>
              <a:gd name="connsiteX29" fmla="*/ 7387841 w 10614454"/>
              <a:gd name="connsiteY29" fmla="*/ 1669103 h 1967749"/>
              <a:gd name="connsiteX30" fmla="*/ 6830454 w 10614454"/>
              <a:gd name="connsiteY30" fmla="*/ 1665611 h 1967749"/>
              <a:gd name="connsiteX31" fmla="*/ 6337944 w 10614454"/>
              <a:gd name="connsiteY31" fmla="*/ 1763302 h 1967749"/>
              <a:gd name="connsiteX32" fmla="*/ 5860666 w 10614454"/>
              <a:gd name="connsiteY32" fmla="*/ 1857972 h 1967749"/>
              <a:gd name="connsiteX33" fmla="*/ 5307227 w 10614454"/>
              <a:gd name="connsiteY33" fmla="*/ 1967749 h 1967749"/>
              <a:gd name="connsiteX34" fmla="*/ 4845181 w 10614454"/>
              <a:gd name="connsiteY34" fmla="*/ 1876100 h 1967749"/>
              <a:gd name="connsiteX35" fmla="*/ 4352671 w 10614454"/>
              <a:gd name="connsiteY35" fmla="*/ 1778409 h 1967749"/>
              <a:gd name="connsiteX36" fmla="*/ 3784000 w 10614454"/>
              <a:gd name="connsiteY36" fmla="*/ 1665611 h 1967749"/>
              <a:gd name="connsiteX37" fmla="*/ 3248908 w 10614454"/>
              <a:gd name="connsiteY37" fmla="*/ 1668963 h 1967749"/>
              <a:gd name="connsiteX38" fmla="*/ 2758407 w 10614454"/>
              <a:gd name="connsiteY38" fmla="*/ 1672036 h 1967749"/>
              <a:gd name="connsiteX39" fmla="*/ 2223316 w 10614454"/>
              <a:gd name="connsiteY39" fmla="*/ 1675389 h 1967749"/>
              <a:gd name="connsiteX40" fmla="*/ 1554451 w 10614454"/>
              <a:gd name="connsiteY40" fmla="*/ 1679579 h 1967749"/>
              <a:gd name="connsiteX41" fmla="*/ 1629796 w 10614454"/>
              <a:gd name="connsiteY41" fmla="*/ 1266256 h 1967749"/>
              <a:gd name="connsiteX42" fmla="*/ 1119127 w 10614454"/>
              <a:gd name="connsiteY42" fmla="*/ 1177777 h 1967749"/>
              <a:gd name="connsiteX43" fmla="*/ 592159 w 10614454"/>
              <a:gd name="connsiteY43" fmla="*/ 1086473 h 1967749"/>
              <a:gd name="connsiteX44" fmla="*/ 0 w 10614454"/>
              <a:gd name="connsiteY44" fmla="*/ 983875 h 196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614454" h="1967749" fill="none" extrusionOk="0">
                <a:moveTo>
                  <a:pt x="0" y="983875"/>
                </a:moveTo>
                <a:cubicBezTo>
                  <a:pt x="230706" y="888415"/>
                  <a:pt x="414181" y="936960"/>
                  <a:pt x="543265" y="889748"/>
                </a:cubicBezTo>
                <a:cubicBezTo>
                  <a:pt x="672349" y="842536"/>
                  <a:pt x="836823" y="865555"/>
                  <a:pt x="1070233" y="798444"/>
                </a:cubicBezTo>
                <a:cubicBezTo>
                  <a:pt x="1303643" y="731333"/>
                  <a:pt x="1471981" y="789577"/>
                  <a:pt x="1629796" y="701493"/>
                </a:cubicBezTo>
                <a:cubicBezTo>
                  <a:pt x="1584125" y="560379"/>
                  <a:pt x="1608611" y="421677"/>
                  <a:pt x="1554451" y="288170"/>
                </a:cubicBezTo>
                <a:cubicBezTo>
                  <a:pt x="1726502" y="249834"/>
                  <a:pt x="1874919" y="330283"/>
                  <a:pt x="2089543" y="291522"/>
                </a:cubicBezTo>
                <a:cubicBezTo>
                  <a:pt x="2304167" y="252762"/>
                  <a:pt x="2420832" y="359540"/>
                  <a:pt x="2669226" y="295154"/>
                </a:cubicBezTo>
                <a:cubicBezTo>
                  <a:pt x="2917620" y="230768"/>
                  <a:pt x="2986344" y="325720"/>
                  <a:pt x="3271204" y="298925"/>
                </a:cubicBezTo>
                <a:cubicBezTo>
                  <a:pt x="3556064" y="272130"/>
                  <a:pt x="3563584" y="355768"/>
                  <a:pt x="3784000" y="302138"/>
                </a:cubicBezTo>
                <a:cubicBezTo>
                  <a:pt x="4032208" y="188549"/>
                  <a:pt x="4141729" y="266550"/>
                  <a:pt x="4322207" y="195383"/>
                </a:cubicBezTo>
                <a:cubicBezTo>
                  <a:pt x="4502685" y="124216"/>
                  <a:pt x="4684502" y="148732"/>
                  <a:pt x="4799485" y="100713"/>
                </a:cubicBezTo>
                <a:cubicBezTo>
                  <a:pt x="4914468" y="52694"/>
                  <a:pt x="5108796" y="76873"/>
                  <a:pt x="5307227" y="0"/>
                </a:cubicBezTo>
                <a:cubicBezTo>
                  <a:pt x="5460319" y="8170"/>
                  <a:pt x="5534349" y="91134"/>
                  <a:pt x="5769273" y="91649"/>
                </a:cubicBezTo>
                <a:cubicBezTo>
                  <a:pt x="6004197" y="92164"/>
                  <a:pt x="6022978" y="188453"/>
                  <a:pt x="6246550" y="186318"/>
                </a:cubicBezTo>
                <a:cubicBezTo>
                  <a:pt x="6470122" y="184183"/>
                  <a:pt x="6560111" y="271624"/>
                  <a:pt x="6830454" y="302138"/>
                </a:cubicBezTo>
                <a:cubicBezTo>
                  <a:pt x="6988548" y="251137"/>
                  <a:pt x="7166886" y="336786"/>
                  <a:pt x="7365546" y="298786"/>
                </a:cubicBezTo>
                <a:cubicBezTo>
                  <a:pt x="7564206" y="260786"/>
                  <a:pt x="7798541" y="332851"/>
                  <a:pt x="7945229" y="295154"/>
                </a:cubicBezTo>
                <a:cubicBezTo>
                  <a:pt x="8091917" y="257457"/>
                  <a:pt x="8229793" y="358661"/>
                  <a:pt x="8502616" y="291662"/>
                </a:cubicBezTo>
                <a:cubicBezTo>
                  <a:pt x="8775439" y="224663"/>
                  <a:pt x="8836419" y="302107"/>
                  <a:pt x="9060003" y="288170"/>
                </a:cubicBezTo>
                <a:cubicBezTo>
                  <a:pt x="9066606" y="407034"/>
                  <a:pt x="8969637" y="530871"/>
                  <a:pt x="8984658" y="701493"/>
                </a:cubicBezTo>
                <a:cubicBezTo>
                  <a:pt x="9153680" y="723090"/>
                  <a:pt x="9294356" y="783730"/>
                  <a:pt x="9479029" y="787149"/>
                </a:cubicBezTo>
                <a:cubicBezTo>
                  <a:pt x="9663702" y="790568"/>
                  <a:pt x="9813829" y="907488"/>
                  <a:pt x="10022295" y="881276"/>
                </a:cubicBezTo>
                <a:cubicBezTo>
                  <a:pt x="10230761" y="855065"/>
                  <a:pt x="10312840" y="987583"/>
                  <a:pt x="10614454" y="983875"/>
                </a:cubicBezTo>
                <a:cubicBezTo>
                  <a:pt x="10390660" y="1059852"/>
                  <a:pt x="10315917" y="980591"/>
                  <a:pt x="10071189" y="1078002"/>
                </a:cubicBezTo>
                <a:cubicBezTo>
                  <a:pt x="9826461" y="1175413"/>
                  <a:pt x="9741997" y="1117294"/>
                  <a:pt x="9544221" y="1169305"/>
                </a:cubicBezTo>
                <a:cubicBezTo>
                  <a:pt x="9346445" y="1221316"/>
                  <a:pt x="9125429" y="1181327"/>
                  <a:pt x="8984658" y="1266256"/>
                </a:cubicBezTo>
                <a:cubicBezTo>
                  <a:pt x="9031314" y="1421327"/>
                  <a:pt x="9025925" y="1529959"/>
                  <a:pt x="9060003" y="1679579"/>
                </a:cubicBezTo>
                <a:cubicBezTo>
                  <a:pt x="8783344" y="1684076"/>
                  <a:pt x="8744467" y="1656212"/>
                  <a:pt x="8480320" y="1675947"/>
                </a:cubicBezTo>
                <a:cubicBezTo>
                  <a:pt x="8216173" y="1695682"/>
                  <a:pt x="8149122" y="1669868"/>
                  <a:pt x="7945229" y="1672595"/>
                </a:cubicBezTo>
                <a:cubicBezTo>
                  <a:pt x="7741336" y="1675322"/>
                  <a:pt x="7542350" y="1623917"/>
                  <a:pt x="7387841" y="1669103"/>
                </a:cubicBezTo>
                <a:cubicBezTo>
                  <a:pt x="7233332" y="1714289"/>
                  <a:pt x="6964014" y="1659072"/>
                  <a:pt x="6830454" y="1665611"/>
                </a:cubicBezTo>
                <a:cubicBezTo>
                  <a:pt x="6724781" y="1702064"/>
                  <a:pt x="6537767" y="1722185"/>
                  <a:pt x="6337944" y="1763302"/>
                </a:cubicBezTo>
                <a:cubicBezTo>
                  <a:pt x="6138121" y="1804419"/>
                  <a:pt x="6032619" y="1812078"/>
                  <a:pt x="5860666" y="1857972"/>
                </a:cubicBezTo>
                <a:cubicBezTo>
                  <a:pt x="5688713" y="1903866"/>
                  <a:pt x="5443533" y="1874238"/>
                  <a:pt x="5307227" y="1967749"/>
                </a:cubicBezTo>
                <a:cubicBezTo>
                  <a:pt x="5178633" y="1994206"/>
                  <a:pt x="5037664" y="1910036"/>
                  <a:pt x="4845181" y="1876100"/>
                </a:cubicBezTo>
                <a:cubicBezTo>
                  <a:pt x="4652697" y="1842164"/>
                  <a:pt x="4550195" y="1800282"/>
                  <a:pt x="4352671" y="1778409"/>
                </a:cubicBezTo>
                <a:cubicBezTo>
                  <a:pt x="4155147" y="1756536"/>
                  <a:pt x="3972322" y="1679647"/>
                  <a:pt x="3784000" y="1665611"/>
                </a:cubicBezTo>
                <a:cubicBezTo>
                  <a:pt x="3526690" y="1681263"/>
                  <a:pt x="3383975" y="1648092"/>
                  <a:pt x="3248908" y="1668963"/>
                </a:cubicBezTo>
                <a:cubicBezTo>
                  <a:pt x="3113841" y="1689834"/>
                  <a:pt x="2857038" y="1655688"/>
                  <a:pt x="2758407" y="1672036"/>
                </a:cubicBezTo>
                <a:cubicBezTo>
                  <a:pt x="2659776" y="1688384"/>
                  <a:pt x="2488821" y="1668022"/>
                  <a:pt x="2223316" y="1675389"/>
                </a:cubicBezTo>
                <a:cubicBezTo>
                  <a:pt x="1957811" y="1682755"/>
                  <a:pt x="1707968" y="1639619"/>
                  <a:pt x="1554451" y="1679579"/>
                </a:cubicBezTo>
                <a:cubicBezTo>
                  <a:pt x="1537874" y="1558298"/>
                  <a:pt x="1622030" y="1400595"/>
                  <a:pt x="1629796" y="1266256"/>
                </a:cubicBezTo>
                <a:cubicBezTo>
                  <a:pt x="1459061" y="1246215"/>
                  <a:pt x="1323385" y="1160080"/>
                  <a:pt x="1119127" y="1177777"/>
                </a:cubicBezTo>
                <a:cubicBezTo>
                  <a:pt x="914869" y="1195473"/>
                  <a:pt x="810525" y="1076219"/>
                  <a:pt x="592159" y="1086473"/>
                </a:cubicBezTo>
                <a:cubicBezTo>
                  <a:pt x="373793" y="1096727"/>
                  <a:pt x="138945" y="995780"/>
                  <a:pt x="0" y="983875"/>
                </a:cubicBezTo>
                <a:close/>
              </a:path>
              <a:path w="10614454" h="1967749" stroke="0" extrusionOk="0">
                <a:moveTo>
                  <a:pt x="0" y="983875"/>
                </a:moveTo>
                <a:cubicBezTo>
                  <a:pt x="259818" y="916806"/>
                  <a:pt x="425552" y="934194"/>
                  <a:pt x="543265" y="889748"/>
                </a:cubicBezTo>
                <a:cubicBezTo>
                  <a:pt x="660978" y="845302"/>
                  <a:pt x="874617" y="844855"/>
                  <a:pt x="1086531" y="795620"/>
                </a:cubicBezTo>
                <a:cubicBezTo>
                  <a:pt x="1298445" y="746385"/>
                  <a:pt x="1382940" y="807838"/>
                  <a:pt x="1629796" y="701493"/>
                </a:cubicBezTo>
                <a:cubicBezTo>
                  <a:pt x="1577093" y="497847"/>
                  <a:pt x="1600001" y="455268"/>
                  <a:pt x="1554451" y="288170"/>
                </a:cubicBezTo>
                <a:cubicBezTo>
                  <a:pt x="1766671" y="223592"/>
                  <a:pt x="1858361" y="313657"/>
                  <a:pt x="2156429" y="291941"/>
                </a:cubicBezTo>
                <a:cubicBezTo>
                  <a:pt x="2454497" y="270226"/>
                  <a:pt x="2538370" y="298242"/>
                  <a:pt x="2713816" y="295433"/>
                </a:cubicBezTo>
                <a:cubicBezTo>
                  <a:pt x="2889262" y="292624"/>
                  <a:pt x="3262042" y="383993"/>
                  <a:pt x="3784000" y="302138"/>
                </a:cubicBezTo>
                <a:cubicBezTo>
                  <a:pt x="3886667" y="281031"/>
                  <a:pt x="4066473" y="276854"/>
                  <a:pt x="4291742" y="201425"/>
                </a:cubicBezTo>
                <a:cubicBezTo>
                  <a:pt x="4517011" y="125997"/>
                  <a:pt x="4638927" y="142446"/>
                  <a:pt x="4753788" y="109777"/>
                </a:cubicBezTo>
                <a:cubicBezTo>
                  <a:pt x="4868649" y="77107"/>
                  <a:pt x="5144134" y="44274"/>
                  <a:pt x="5307227" y="0"/>
                </a:cubicBezTo>
                <a:cubicBezTo>
                  <a:pt x="5467501" y="-5827"/>
                  <a:pt x="5531929" y="92821"/>
                  <a:pt x="5769273" y="91649"/>
                </a:cubicBezTo>
                <a:cubicBezTo>
                  <a:pt x="6006617" y="90477"/>
                  <a:pt x="6006694" y="168505"/>
                  <a:pt x="6246550" y="186318"/>
                </a:cubicBezTo>
                <a:cubicBezTo>
                  <a:pt x="6486406" y="204131"/>
                  <a:pt x="6583682" y="291531"/>
                  <a:pt x="6830454" y="302138"/>
                </a:cubicBezTo>
                <a:cubicBezTo>
                  <a:pt x="7079221" y="266208"/>
                  <a:pt x="7241028" y="369744"/>
                  <a:pt x="7432432" y="298367"/>
                </a:cubicBezTo>
                <a:cubicBezTo>
                  <a:pt x="7623835" y="226990"/>
                  <a:pt x="7804481" y="338515"/>
                  <a:pt x="8012115" y="294735"/>
                </a:cubicBezTo>
                <a:cubicBezTo>
                  <a:pt x="8219749" y="250955"/>
                  <a:pt x="8390024" y="296149"/>
                  <a:pt x="8502616" y="291662"/>
                </a:cubicBezTo>
                <a:cubicBezTo>
                  <a:pt x="8615208" y="287175"/>
                  <a:pt x="8798609" y="303455"/>
                  <a:pt x="9060003" y="288170"/>
                </a:cubicBezTo>
                <a:cubicBezTo>
                  <a:pt x="9069251" y="478868"/>
                  <a:pt x="9000643" y="512916"/>
                  <a:pt x="8984658" y="701493"/>
                </a:cubicBezTo>
                <a:cubicBezTo>
                  <a:pt x="9205172" y="729483"/>
                  <a:pt x="9292410" y="789214"/>
                  <a:pt x="9544221" y="798444"/>
                </a:cubicBezTo>
                <a:cubicBezTo>
                  <a:pt x="9796032" y="807674"/>
                  <a:pt x="9816200" y="850822"/>
                  <a:pt x="10071189" y="889748"/>
                </a:cubicBezTo>
                <a:cubicBezTo>
                  <a:pt x="10326178" y="928674"/>
                  <a:pt x="10382370" y="946561"/>
                  <a:pt x="10614454" y="983875"/>
                </a:cubicBezTo>
                <a:cubicBezTo>
                  <a:pt x="10449188" y="1049687"/>
                  <a:pt x="10263689" y="1043644"/>
                  <a:pt x="10087487" y="1075178"/>
                </a:cubicBezTo>
                <a:cubicBezTo>
                  <a:pt x="9911285" y="1106712"/>
                  <a:pt x="9749532" y="1084258"/>
                  <a:pt x="9511625" y="1174953"/>
                </a:cubicBezTo>
                <a:cubicBezTo>
                  <a:pt x="9273718" y="1265648"/>
                  <a:pt x="9154261" y="1226681"/>
                  <a:pt x="8984658" y="1266256"/>
                </a:cubicBezTo>
                <a:cubicBezTo>
                  <a:pt x="9039353" y="1412126"/>
                  <a:pt x="9028721" y="1599366"/>
                  <a:pt x="9060003" y="1679579"/>
                </a:cubicBezTo>
                <a:cubicBezTo>
                  <a:pt x="8850970" y="1720787"/>
                  <a:pt x="8748737" y="1671818"/>
                  <a:pt x="8458025" y="1675808"/>
                </a:cubicBezTo>
                <a:cubicBezTo>
                  <a:pt x="8167313" y="1679798"/>
                  <a:pt x="8111876" y="1652387"/>
                  <a:pt x="7900638" y="1672316"/>
                </a:cubicBezTo>
                <a:cubicBezTo>
                  <a:pt x="7689400" y="1692245"/>
                  <a:pt x="7587561" y="1612903"/>
                  <a:pt x="7343250" y="1668824"/>
                </a:cubicBezTo>
                <a:cubicBezTo>
                  <a:pt x="7098939" y="1724745"/>
                  <a:pt x="6977206" y="1655488"/>
                  <a:pt x="6830454" y="1665611"/>
                </a:cubicBezTo>
                <a:cubicBezTo>
                  <a:pt x="6599906" y="1713590"/>
                  <a:pt x="6544796" y="1690577"/>
                  <a:pt x="6307479" y="1769345"/>
                </a:cubicBezTo>
                <a:cubicBezTo>
                  <a:pt x="6070162" y="1848113"/>
                  <a:pt x="5956348" y="1827654"/>
                  <a:pt x="5845434" y="1860994"/>
                </a:cubicBezTo>
                <a:cubicBezTo>
                  <a:pt x="5734520" y="1894334"/>
                  <a:pt x="5534732" y="1910155"/>
                  <a:pt x="5307227" y="1967749"/>
                </a:cubicBezTo>
                <a:cubicBezTo>
                  <a:pt x="5063978" y="1952807"/>
                  <a:pt x="4926439" y="1832378"/>
                  <a:pt x="4784252" y="1864015"/>
                </a:cubicBezTo>
                <a:cubicBezTo>
                  <a:pt x="4642065" y="1895651"/>
                  <a:pt x="4433182" y="1773365"/>
                  <a:pt x="4261278" y="1760281"/>
                </a:cubicBezTo>
                <a:cubicBezTo>
                  <a:pt x="4089374" y="1747197"/>
                  <a:pt x="3905640" y="1656115"/>
                  <a:pt x="3784000" y="1665611"/>
                </a:cubicBezTo>
                <a:cubicBezTo>
                  <a:pt x="3555030" y="1722834"/>
                  <a:pt x="3437970" y="1613455"/>
                  <a:pt x="3204317" y="1669243"/>
                </a:cubicBezTo>
                <a:cubicBezTo>
                  <a:pt x="2970664" y="1725031"/>
                  <a:pt x="2826125" y="1634898"/>
                  <a:pt x="2713816" y="1672316"/>
                </a:cubicBezTo>
                <a:cubicBezTo>
                  <a:pt x="2601507" y="1709734"/>
                  <a:pt x="2367767" y="1615649"/>
                  <a:pt x="2178725" y="1675668"/>
                </a:cubicBezTo>
                <a:cubicBezTo>
                  <a:pt x="1989683" y="1735687"/>
                  <a:pt x="1802315" y="1659795"/>
                  <a:pt x="1554451" y="1679579"/>
                </a:cubicBezTo>
                <a:cubicBezTo>
                  <a:pt x="1538603" y="1536936"/>
                  <a:pt x="1636688" y="1450193"/>
                  <a:pt x="1629796" y="1266256"/>
                </a:cubicBezTo>
                <a:cubicBezTo>
                  <a:pt x="1409156" y="1255686"/>
                  <a:pt x="1309251" y="1198546"/>
                  <a:pt x="1086531" y="1172129"/>
                </a:cubicBezTo>
                <a:cubicBezTo>
                  <a:pt x="863811" y="1145712"/>
                  <a:pt x="687193" y="1080022"/>
                  <a:pt x="526967" y="1075178"/>
                </a:cubicBezTo>
                <a:cubicBezTo>
                  <a:pt x="366741" y="1070334"/>
                  <a:pt x="228023" y="1004466"/>
                  <a:pt x="0" y="983875"/>
                </a:cubicBezTo>
                <a:close/>
              </a:path>
            </a:pathLst>
          </a:custGeom>
          <a:solidFill>
            <a:srgbClr val="F0F4FA">
              <a:alpha val="34902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80766375">
                  <a:prstGeom prst="star8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KW" sz="5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0630D24-BE37-4B8E-97C1-F268DD09F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43" b="93874" l="2000" r="96833">
                        <a14:foregroundMark x1="8000" y1="79279" x2="6833" y2="81441"/>
                        <a14:foregroundMark x1="21667" y1="94054" x2="18000" y2="90631"/>
                        <a14:foregroundMark x1="2000" y1="84685" x2="2500" y2="83243"/>
                        <a14:foregroundMark x1="89500" y1="45586" x2="94167" y2="35856"/>
                        <a14:foregroundMark x1="94167" y1="35856" x2="91000" y2="26306"/>
                        <a14:foregroundMark x1="91000" y1="26306" x2="90000" y2="25405"/>
                        <a14:foregroundMark x1="75667" y1="4865" x2="66333" y2="3423"/>
                        <a14:foregroundMark x1="95167" y1="35856" x2="96833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16" y="2768243"/>
            <a:ext cx="1893262" cy="1553926"/>
          </a:xfrm>
          <a:prstGeom prst="rect">
            <a:avLst/>
          </a:prstGeom>
        </p:spPr>
      </p:pic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A11DD01E-4872-4606-9302-58BB06CA6F24}"/>
              </a:ext>
            </a:extLst>
          </p:cNvPr>
          <p:cNvSpPr/>
          <p:nvPr/>
        </p:nvSpPr>
        <p:spPr>
          <a:xfrm>
            <a:off x="4366052" y="4541164"/>
            <a:ext cx="3346513" cy="1208848"/>
          </a:xfrm>
          <a:custGeom>
            <a:avLst/>
            <a:gdLst>
              <a:gd name="connsiteX0" fmla="*/ 0 w 3346513"/>
              <a:gd name="connsiteY0" fmla="*/ 201475 h 1208848"/>
              <a:gd name="connsiteX1" fmla="*/ 201475 w 3346513"/>
              <a:gd name="connsiteY1" fmla="*/ 0 h 1208848"/>
              <a:gd name="connsiteX2" fmla="*/ 819623 w 3346513"/>
              <a:gd name="connsiteY2" fmla="*/ 0 h 1208848"/>
              <a:gd name="connsiteX3" fmla="*/ 1467207 w 3346513"/>
              <a:gd name="connsiteY3" fmla="*/ 0 h 1208848"/>
              <a:gd name="connsiteX4" fmla="*/ 2085355 w 3346513"/>
              <a:gd name="connsiteY4" fmla="*/ 0 h 1208848"/>
              <a:gd name="connsiteX5" fmla="*/ 2585761 w 3346513"/>
              <a:gd name="connsiteY5" fmla="*/ 0 h 1208848"/>
              <a:gd name="connsiteX6" fmla="*/ 3145038 w 3346513"/>
              <a:gd name="connsiteY6" fmla="*/ 0 h 1208848"/>
              <a:gd name="connsiteX7" fmla="*/ 3346513 w 3346513"/>
              <a:gd name="connsiteY7" fmla="*/ 201475 h 1208848"/>
              <a:gd name="connsiteX8" fmla="*/ 3346513 w 3346513"/>
              <a:gd name="connsiteY8" fmla="*/ 612483 h 1208848"/>
              <a:gd name="connsiteX9" fmla="*/ 3346513 w 3346513"/>
              <a:gd name="connsiteY9" fmla="*/ 1007373 h 1208848"/>
              <a:gd name="connsiteX10" fmla="*/ 3145038 w 3346513"/>
              <a:gd name="connsiteY10" fmla="*/ 1208848 h 1208848"/>
              <a:gd name="connsiteX11" fmla="*/ 2585761 w 3346513"/>
              <a:gd name="connsiteY11" fmla="*/ 1208848 h 1208848"/>
              <a:gd name="connsiteX12" fmla="*/ 1967613 w 3346513"/>
              <a:gd name="connsiteY12" fmla="*/ 1208848 h 1208848"/>
              <a:gd name="connsiteX13" fmla="*/ 1378900 w 3346513"/>
              <a:gd name="connsiteY13" fmla="*/ 1208848 h 1208848"/>
              <a:gd name="connsiteX14" fmla="*/ 878494 w 3346513"/>
              <a:gd name="connsiteY14" fmla="*/ 1208848 h 1208848"/>
              <a:gd name="connsiteX15" fmla="*/ 201475 w 3346513"/>
              <a:gd name="connsiteY15" fmla="*/ 1208848 h 1208848"/>
              <a:gd name="connsiteX16" fmla="*/ 0 w 3346513"/>
              <a:gd name="connsiteY16" fmla="*/ 1007373 h 1208848"/>
              <a:gd name="connsiteX17" fmla="*/ 0 w 3346513"/>
              <a:gd name="connsiteY17" fmla="*/ 612483 h 1208848"/>
              <a:gd name="connsiteX18" fmla="*/ 0 w 3346513"/>
              <a:gd name="connsiteY18" fmla="*/ 201475 h 120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46513" h="1208848" fill="none" extrusionOk="0">
                <a:moveTo>
                  <a:pt x="0" y="201475"/>
                </a:moveTo>
                <a:cubicBezTo>
                  <a:pt x="-5324" y="102282"/>
                  <a:pt x="85235" y="5316"/>
                  <a:pt x="201475" y="0"/>
                </a:cubicBezTo>
                <a:cubicBezTo>
                  <a:pt x="420289" y="-29373"/>
                  <a:pt x="648494" y="62714"/>
                  <a:pt x="819623" y="0"/>
                </a:cubicBezTo>
                <a:cubicBezTo>
                  <a:pt x="990752" y="-62714"/>
                  <a:pt x="1202048" y="41145"/>
                  <a:pt x="1467207" y="0"/>
                </a:cubicBezTo>
                <a:cubicBezTo>
                  <a:pt x="1732366" y="-41145"/>
                  <a:pt x="1878485" y="42554"/>
                  <a:pt x="2085355" y="0"/>
                </a:cubicBezTo>
                <a:cubicBezTo>
                  <a:pt x="2292225" y="-42554"/>
                  <a:pt x="2368249" y="4831"/>
                  <a:pt x="2585761" y="0"/>
                </a:cubicBezTo>
                <a:cubicBezTo>
                  <a:pt x="2803273" y="-4831"/>
                  <a:pt x="2923654" y="56526"/>
                  <a:pt x="3145038" y="0"/>
                </a:cubicBezTo>
                <a:cubicBezTo>
                  <a:pt x="3237624" y="-14244"/>
                  <a:pt x="3336473" y="113115"/>
                  <a:pt x="3346513" y="201475"/>
                </a:cubicBezTo>
                <a:cubicBezTo>
                  <a:pt x="3376311" y="307815"/>
                  <a:pt x="3340658" y="436452"/>
                  <a:pt x="3346513" y="612483"/>
                </a:cubicBezTo>
                <a:cubicBezTo>
                  <a:pt x="3352368" y="788514"/>
                  <a:pt x="3320519" y="870186"/>
                  <a:pt x="3346513" y="1007373"/>
                </a:cubicBezTo>
                <a:cubicBezTo>
                  <a:pt x="3340204" y="1117122"/>
                  <a:pt x="3260423" y="1210522"/>
                  <a:pt x="3145038" y="1208848"/>
                </a:cubicBezTo>
                <a:cubicBezTo>
                  <a:pt x="2886412" y="1274903"/>
                  <a:pt x="2857856" y="1177199"/>
                  <a:pt x="2585761" y="1208848"/>
                </a:cubicBezTo>
                <a:cubicBezTo>
                  <a:pt x="2313666" y="1240497"/>
                  <a:pt x="2128843" y="1180886"/>
                  <a:pt x="1967613" y="1208848"/>
                </a:cubicBezTo>
                <a:cubicBezTo>
                  <a:pt x="1806383" y="1236810"/>
                  <a:pt x="1575872" y="1185278"/>
                  <a:pt x="1378900" y="1208848"/>
                </a:cubicBezTo>
                <a:cubicBezTo>
                  <a:pt x="1181928" y="1232418"/>
                  <a:pt x="1072126" y="1164194"/>
                  <a:pt x="878494" y="1208848"/>
                </a:cubicBezTo>
                <a:cubicBezTo>
                  <a:pt x="684862" y="1253502"/>
                  <a:pt x="518671" y="1157483"/>
                  <a:pt x="201475" y="1208848"/>
                </a:cubicBezTo>
                <a:cubicBezTo>
                  <a:pt x="87205" y="1221941"/>
                  <a:pt x="-21156" y="1124361"/>
                  <a:pt x="0" y="1007373"/>
                </a:cubicBezTo>
                <a:cubicBezTo>
                  <a:pt x="-4516" y="864378"/>
                  <a:pt x="43473" y="799408"/>
                  <a:pt x="0" y="612483"/>
                </a:cubicBezTo>
                <a:cubicBezTo>
                  <a:pt x="-43473" y="425558"/>
                  <a:pt x="17101" y="319155"/>
                  <a:pt x="0" y="201475"/>
                </a:cubicBezTo>
                <a:close/>
              </a:path>
              <a:path w="3346513" h="1208848" stroke="0" extrusionOk="0">
                <a:moveTo>
                  <a:pt x="0" y="201475"/>
                </a:moveTo>
                <a:cubicBezTo>
                  <a:pt x="-8909" y="78062"/>
                  <a:pt x="84975" y="566"/>
                  <a:pt x="201475" y="0"/>
                </a:cubicBezTo>
                <a:cubicBezTo>
                  <a:pt x="455293" y="-32110"/>
                  <a:pt x="608533" y="31286"/>
                  <a:pt x="760752" y="0"/>
                </a:cubicBezTo>
                <a:cubicBezTo>
                  <a:pt x="912971" y="-31286"/>
                  <a:pt x="1117831" y="897"/>
                  <a:pt x="1349465" y="0"/>
                </a:cubicBezTo>
                <a:cubicBezTo>
                  <a:pt x="1581099" y="-897"/>
                  <a:pt x="1714173" y="16288"/>
                  <a:pt x="1849870" y="0"/>
                </a:cubicBezTo>
                <a:cubicBezTo>
                  <a:pt x="1985567" y="-16288"/>
                  <a:pt x="2288207" y="2367"/>
                  <a:pt x="2468019" y="0"/>
                </a:cubicBezTo>
                <a:cubicBezTo>
                  <a:pt x="2647831" y="-2367"/>
                  <a:pt x="2842784" y="45539"/>
                  <a:pt x="3145038" y="0"/>
                </a:cubicBezTo>
                <a:cubicBezTo>
                  <a:pt x="3262803" y="-23063"/>
                  <a:pt x="3351863" y="72400"/>
                  <a:pt x="3346513" y="201475"/>
                </a:cubicBezTo>
                <a:cubicBezTo>
                  <a:pt x="3364259" y="315998"/>
                  <a:pt x="3336310" y="504457"/>
                  <a:pt x="3346513" y="588306"/>
                </a:cubicBezTo>
                <a:cubicBezTo>
                  <a:pt x="3356716" y="672155"/>
                  <a:pt x="3335028" y="873700"/>
                  <a:pt x="3346513" y="1007373"/>
                </a:cubicBezTo>
                <a:cubicBezTo>
                  <a:pt x="3346385" y="1145576"/>
                  <a:pt x="3287039" y="1212181"/>
                  <a:pt x="3145038" y="1208848"/>
                </a:cubicBezTo>
                <a:cubicBezTo>
                  <a:pt x="2982478" y="1271069"/>
                  <a:pt x="2754705" y="1182775"/>
                  <a:pt x="2526890" y="1208848"/>
                </a:cubicBezTo>
                <a:cubicBezTo>
                  <a:pt x="2299075" y="1234921"/>
                  <a:pt x="2183902" y="1189114"/>
                  <a:pt x="1879306" y="1208848"/>
                </a:cubicBezTo>
                <a:cubicBezTo>
                  <a:pt x="1574710" y="1228582"/>
                  <a:pt x="1529151" y="1160352"/>
                  <a:pt x="1378900" y="1208848"/>
                </a:cubicBezTo>
                <a:cubicBezTo>
                  <a:pt x="1228649" y="1257344"/>
                  <a:pt x="1025472" y="1193311"/>
                  <a:pt x="819623" y="1208848"/>
                </a:cubicBezTo>
                <a:cubicBezTo>
                  <a:pt x="613774" y="1224385"/>
                  <a:pt x="376699" y="1188350"/>
                  <a:pt x="201475" y="1208848"/>
                </a:cubicBezTo>
                <a:cubicBezTo>
                  <a:pt x="80962" y="1198114"/>
                  <a:pt x="-29186" y="1128929"/>
                  <a:pt x="0" y="1007373"/>
                </a:cubicBezTo>
                <a:cubicBezTo>
                  <a:pt x="-1687" y="908347"/>
                  <a:pt x="45501" y="734726"/>
                  <a:pt x="0" y="588306"/>
                </a:cubicBezTo>
                <a:cubicBezTo>
                  <a:pt x="-45501" y="441886"/>
                  <a:pt x="25738" y="364896"/>
                  <a:pt x="0" y="201475"/>
                </a:cubicBezTo>
                <a:close/>
              </a:path>
            </a:pathLst>
          </a:custGeom>
          <a:solidFill>
            <a:srgbClr val="F0F4FA">
              <a:alpha val="69804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1589992330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OM" sz="3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فَرَغْتَ</a:t>
            </a:r>
            <a:endParaRPr lang="ar-KW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897DAE-20C5-451A-B8CF-1EC545450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43" b="93874" l="2000" r="96833">
                        <a14:foregroundMark x1="8000" y1="79279" x2="6833" y2="81441"/>
                        <a14:foregroundMark x1="21667" y1="94054" x2="18000" y2="90631"/>
                        <a14:foregroundMark x1="2000" y1="84685" x2="2500" y2="83243"/>
                        <a14:foregroundMark x1="89500" y1="45586" x2="94167" y2="35856"/>
                        <a14:foregroundMark x1="94167" y1="35856" x2="91000" y2="26306"/>
                        <a14:foregroundMark x1="91000" y1="26306" x2="90000" y2="25405"/>
                        <a14:foregroundMark x1="75667" y1="4865" x2="66333" y2="3423"/>
                        <a14:foregroundMark x1="95167" y1="35856" x2="96833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919" y="4420519"/>
            <a:ext cx="1893262" cy="1553926"/>
          </a:xfrm>
          <a:prstGeom prst="rect">
            <a:avLst/>
          </a:prstGeom>
        </p:spPr>
      </p:pic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CCB459B8-1F6D-42F3-953F-D65D5545F787}"/>
              </a:ext>
            </a:extLst>
          </p:cNvPr>
          <p:cNvSpPr/>
          <p:nvPr/>
        </p:nvSpPr>
        <p:spPr>
          <a:xfrm>
            <a:off x="7618234" y="3159819"/>
            <a:ext cx="3346513" cy="1208848"/>
          </a:xfrm>
          <a:custGeom>
            <a:avLst/>
            <a:gdLst>
              <a:gd name="connsiteX0" fmla="*/ 0 w 3346513"/>
              <a:gd name="connsiteY0" fmla="*/ 201475 h 1208848"/>
              <a:gd name="connsiteX1" fmla="*/ 201475 w 3346513"/>
              <a:gd name="connsiteY1" fmla="*/ 0 h 1208848"/>
              <a:gd name="connsiteX2" fmla="*/ 819623 w 3346513"/>
              <a:gd name="connsiteY2" fmla="*/ 0 h 1208848"/>
              <a:gd name="connsiteX3" fmla="*/ 1467207 w 3346513"/>
              <a:gd name="connsiteY3" fmla="*/ 0 h 1208848"/>
              <a:gd name="connsiteX4" fmla="*/ 2085355 w 3346513"/>
              <a:gd name="connsiteY4" fmla="*/ 0 h 1208848"/>
              <a:gd name="connsiteX5" fmla="*/ 2585761 w 3346513"/>
              <a:gd name="connsiteY5" fmla="*/ 0 h 1208848"/>
              <a:gd name="connsiteX6" fmla="*/ 3145038 w 3346513"/>
              <a:gd name="connsiteY6" fmla="*/ 0 h 1208848"/>
              <a:gd name="connsiteX7" fmla="*/ 3346513 w 3346513"/>
              <a:gd name="connsiteY7" fmla="*/ 201475 h 1208848"/>
              <a:gd name="connsiteX8" fmla="*/ 3346513 w 3346513"/>
              <a:gd name="connsiteY8" fmla="*/ 612483 h 1208848"/>
              <a:gd name="connsiteX9" fmla="*/ 3346513 w 3346513"/>
              <a:gd name="connsiteY9" fmla="*/ 1007373 h 1208848"/>
              <a:gd name="connsiteX10" fmla="*/ 3145038 w 3346513"/>
              <a:gd name="connsiteY10" fmla="*/ 1208848 h 1208848"/>
              <a:gd name="connsiteX11" fmla="*/ 2585761 w 3346513"/>
              <a:gd name="connsiteY11" fmla="*/ 1208848 h 1208848"/>
              <a:gd name="connsiteX12" fmla="*/ 1967613 w 3346513"/>
              <a:gd name="connsiteY12" fmla="*/ 1208848 h 1208848"/>
              <a:gd name="connsiteX13" fmla="*/ 1378900 w 3346513"/>
              <a:gd name="connsiteY13" fmla="*/ 1208848 h 1208848"/>
              <a:gd name="connsiteX14" fmla="*/ 878494 w 3346513"/>
              <a:gd name="connsiteY14" fmla="*/ 1208848 h 1208848"/>
              <a:gd name="connsiteX15" fmla="*/ 201475 w 3346513"/>
              <a:gd name="connsiteY15" fmla="*/ 1208848 h 1208848"/>
              <a:gd name="connsiteX16" fmla="*/ 0 w 3346513"/>
              <a:gd name="connsiteY16" fmla="*/ 1007373 h 1208848"/>
              <a:gd name="connsiteX17" fmla="*/ 0 w 3346513"/>
              <a:gd name="connsiteY17" fmla="*/ 612483 h 1208848"/>
              <a:gd name="connsiteX18" fmla="*/ 0 w 3346513"/>
              <a:gd name="connsiteY18" fmla="*/ 201475 h 1208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46513" h="1208848" fill="none" extrusionOk="0">
                <a:moveTo>
                  <a:pt x="0" y="201475"/>
                </a:moveTo>
                <a:cubicBezTo>
                  <a:pt x="-5324" y="102282"/>
                  <a:pt x="85235" y="5316"/>
                  <a:pt x="201475" y="0"/>
                </a:cubicBezTo>
                <a:cubicBezTo>
                  <a:pt x="420289" y="-29373"/>
                  <a:pt x="648494" y="62714"/>
                  <a:pt x="819623" y="0"/>
                </a:cubicBezTo>
                <a:cubicBezTo>
                  <a:pt x="990752" y="-62714"/>
                  <a:pt x="1202048" y="41145"/>
                  <a:pt x="1467207" y="0"/>
                </a:cubicBezTo>
                <a:cubicBezTo>
                  <a:pt x="1732366" y="-41145"/>
                  <a:pt x="1878485" y="42554"/>
                  <a:pt x="2085355" y="0"/>
                </a:cubicBezTo>
                <a:cubicBezTo>
                  <a:pt x="2292225" y="-42554"/>
                  <a:pt x="2368249" y="4831"/>
                  <a:pt x="2585761" y="0"/>
                </a:cubicBezTo>
                <a:cubicBezTo>
                  <a:pt x="2803273" y="-4831"/>
                  <a:pt x="2923654" y="56526"/>
                  <a:pt x="3145038" y="0"/>
                </a:cubicBezTo>
                <a:cubicBezTo>
                  <a:pt x="3237624" y="-14244"/>
                  <a:pt x="3336473" y="113115"/>
                  <a:pt x="3346513" y="201475"/>
                </a:cubicBezTo>
                <a:cubicBezTo>
                  <a:pt x="3376311" y="307815"/>
                  <a:pt x="3340658" y="436452"/>
                  <a:pt x="3346513" y="612483"/>
                </a:cubicBezTo>
                <a:cubicBezTo>
                  <a:pt x="3352368" y="788514"/>
                  <a:pt x="3320519" y="870186"/>
                  <a:pt x="3346513" y="1007373"/>
                </a:cubicBezTo>
                <a:cubicBezTo>
                  <a:pt x="3340204" y="1117122"/>
                  <a:pt x="3260423" y="1210522"/>
                  <a:pt x="3145038" y="1208848"/>
                </a:cubicBezTo>
                <a:cubicBezTo>
                  <a:pt x="2886412" y="1274903"/>
                  <a:pt x="2857856" y="1177199"/>
                  <a:pt x="2585761" y="1208848"/>
                </a:cubicBezTo>
                <a:cubicBezTo>
                  <a:pt x="2313666" y="1240497"/>
                  <a:pt x="2128843" y="1180886"/>
                  <a:pt x="1967613" y="1208848"/>
                </a:cubicBezTo>
                <a:cubicBezTo>
                  <a:pt x="1806383" y="1236810"/>
                  <a:pt x="1575872" y="1185278"/>
                  <a:pt x="1378900" y="1208848"/>
                </a:cubicBezTo>
                <a:cubicBezTo>
                  <a:pt x="1181928" y="1232418"/>
                  <a:pt x="1072126" y="1164194"/>
                  <a:pt x="878494" y="1208848"/>
                </a:cubicBezTo>
                <a:cubicBezTo>
                  <a:pt x="684862" y="1253502"/>
                  <a:pt x="518671" y="1157483"/>
                  <a:pt x="201475" y="1208848"/>
                </a:cubicBezTo>
                <a:cubicBezTo>
                  <a:pt x="87205" y="1221941"/>
                  <a:pt x="-21156" y="1124361"/>
                  <a:pt x="0" y="1007373"/>
                </a:cubicBezTo>
                <a:cubicBezTo>
                  <a:pt x="-4516" y="864378"/>
                  <a:pt x="43473" y="799408"/>
                  <a:pt x="0" y="612483"/>
                </a:cubicBezTo>
                <a:cubicBezTo>
                  <a:pt x="-43473" y="425558"/>
                  <a:pt x="17101" y="319155"/>
                  <a:pt x="0" y="201475"/>
                </a:cubicBezTo>
                <a:close/>
              </a:path>
              <a:path w="3346513" h="1208848" stroke="0" extrusionOk="0">
                <a:moveTo>
                  <a:pt x="0" y="201475"/>
                </a:moveTo>
                <a:cubicBezTo>
                  <a:pt x="-8909" y="78062"/>
                  <a:pt x="84975" y="566"/>
                  <a:pt x="201475" y="0"/>
                </a:cubicBezTo>
                <a:cubicBezTo>
                  <a:pt x="455293" y="-32110"/>
                  <a:pt x="608533" y="31286"/>
                  <a:pt x="760752" y="0"/>
                </a:cubicBezTo>
                <a:cubicBezTo>
                  <a:pt x="912971" y="-31286"/>
                  <a:pt x="1117831" y="897"/>
                  <a:pt x="1349465" y="0"/>
                </a:cubicBezTo>
                <a:cubicBezTo>
                  <a:pt x="1581099" y="-897"/>
                  <a:pt x="1714173" y="16288"/>
                  <a:pt x="1849870" y="0"/>
                </a:cubicBezTo>
                <a:cubicBezTo>
                  <a:pt x="1985567" y="-16288"/>
                  <a:pt x="2288207" y="2367"/>
                  <a:pt x="2468019" y="0"/>
                </a:cubicBezTo>
                <a:cubicBezTo>
                  <a:pt x="2647831" y="-2367"/>
                  <a:pt x="2842784" y="45539"/>
                  <a:pt x="3145038" y="0"/>
                </a:cubicBezTo>
                <a:cubicBezTo>
                  <a:pt x="3262803" y="-23063"/>
                  <a:pt x="3351863" y="72400"/>
                  <a:pt x="3346513" y="201475"/>
                </a:cubicBezTo>
                <a:cubicBezTo>
                  <a:pt x="3364259" y="315998"/>
                  <a:pt x="3336310" y="504457"/>
                  <a:pt x="3346513" y="588306"/>
                </a:cubicBezTo>
                <a:cubicBezTo>
                  <a:pt x="3356716" y="672155"/>
                  <a:pt x="3335028" y="873700"/>
                  <a:pt x="3346513" y="1007373"/>
                </a:cubicBezTo>
                <a:cubicBezTo>
                  <a:pt x="3346385" y="1145576"/>
                  <a:pt x="3287039" y="1212181"/>
                  <a:pt x="3145038" y="1208848"/>
                </a:cubicBezTo>
                <a:cubicBezTo>
                  <a:pt x="2982478" y="1271069"/>
                  <a:pt x="2754705" y="1182775"/>
                  <a:pt x="2526890" y="1208848"/>
                </a:cubicBezTo>
                <a:cubicBezTo>
                  <a:pt x="2299075" y="1234921"/>
                  <a:pt x="2183902" y="1189114"/>
                  <a:pt x="1879306" y="1208848"/>
                </a:cubicBezTo>
                <a:cubicBezTo>
                  <a:pt x="1574710" y="1228582"/>
                  <a:pt x="1529151" y="1160352"/>
                  <a:pt x="1378900" y="1208848"/>
                </a:cubicBezTo>
                <a:cubicBezTo>
                  <a:pt x="1228649" y="1257344"/>
                  <a:pt x="1025472" y="1193311"/>
                  <a:pt x="819623" y="1208848"/>
                </a:cubicBezTo>
                <a:cubicBezTo>
                  <a:pt x="613774" y="1224385"/>
                  <a:pt x="376699" y="1188350"/>
                  <a:pt x="201475" y="1208848"/>
                </a:cubicBezTo>
                <a:cubicBezTo>
                  <a:pt x="80962" y="1198114"/>
                  <a:pt x="-29186" y="1128929"/>
                  <a:pt x="0" y="1007373"/>
                </a:cubicBezTo>
                <a:cubicBezTo>
                  <a:pt x="-1687" y="908347"/>
                  <a:pt x="45501" y="734726"/>
                  <a:pt x="0" y="588306"/>
                </a:cubicBezTo>
                <a:cubicBezTo>
                  <a:pt x="-45501" y="441886"/>
                  <a:pt x="25738" y="364896"/>
                  <a:pt x="0" y="201475"/>
                </a:cubicBezTo>
                <a:close/>
              </a:path>
            </a:pathLst>
          </a:custGeom>
          <a:solidFill>
            <a:srgbClr val="F0F4FA">
              <a:alpha val="69804"/>
            </a:srgbClr>
          </a:solidFill>
          <a:ln>
            <a:extLst>
              <a:ext uri="{C807C97D-BFC1-408E-A445-0C87EB9F89A2}">
                <ask:lineSketchStyleProps xmlns:ask="http://schemas.microsoft.com/office/drawing/2018/sketchyshapes" sd="1589992330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OM" sz="4000" dirty="0"/>
              <a:t> </a:t>
            </a:r>
            <a:r>
              <a:rPr lang="ar-OM" sz="3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فَإِذَا</a:t>
            </a:r>
            <a:r>
              <a:rPr lang="ar-OM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ar-KW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AF7A04F6-E0EF-460A-8C4A-A7C273A37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43" b="93874" l="2000" r="96833">
                        <a14:foregroundMark x1="8000" y1="79279" x2="6833" y2="81441"/>
                        <a14:foregroundMark x1="21667" y1="94054" x2="18000" y2="90631"/>
                        <a14:foregroundMark x1="2000" y1="84685" x2="2500" y2="83243"/>
                        <a14:foregroundMark x1="89500" y1="45586" x2="94167" y2="35856"/>
                        <a14:foregroundMark x1="94167" y1="35856" x2="91000" y2="26306"/>
                        <a14:foregroundMark x1="91000" y1="26306" x2="90000" y2="25405"/>
                        <a14:foregroundMark x1="75667" y1="4865" x2="66333" y2="3423"/>
                        <a14:foregroundMark x1="95167" y1="35856" x2="96833" y2="2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742" y="3039174"/>
            <a:ext cx="2005980" cy="155392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BA49D50-E4BE-4472-8901-90DAAD51FA31}"/>
              </a:ext>
            </a:extLst>
          </p:cNvPr>
          <p:cNvSpPr txBox="1"/>
          <p:nvPr/>
        </p:nvSpPr>
        <p:spPr>
          <a:xfrm>
            <a:off x="2865120" y="680720"/>
            <a:ext cx="63093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2800" dirty="0"/>
              <a:t>وردت </a:t>
            </a:r>
            <a:r>
              <a:rPr lang="ar-OM" sz="2800" dirty="0" err="1"/>
              <a:t>القلقله</a:t>
            </a:r>
            <a:r>
              <a:rPr lang="ar-OM" sz="2800" dirty="0"/>
              <a:t> الكبرى في قوله تعالى  </a:t>
            </a:r>
            <a:r>
              <a:rPr lang="ar-OM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فَإِذَا فَرَغْتَ فَانْصَب</a:t>
            </a:r>
            <a:endParaRPr lang="ar-OM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7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