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57061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473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09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8272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7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097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95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image" Target="../media/image3.jp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jpg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jpg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jpg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jpg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l="1" t="11962" r="59686" b="12217"/>
          <a:stretch/>
        </p:blipFill>
        <p:spPr>
          <a:xfrm>
            <a:off x="395404" y="308919"/>
            <a:ext cx="4924797" cy="654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l="40313" t="11962" r="-148" b="12217"/>
          <a:stretch/>
        </p:blipFill>
        <p:spPr>
          <a:xfrm>
            <a:off x="-565407" y="308919"/>
            <a:ext cx="7309707" cy="654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r="70676"/>
          <a:stretch/>
        </p:blipFill>
        <p:spPr>
          <a:xfrm>
            <a:off x="5399027" y="2132776"/>
            <a:ext cx="3744973" cy="472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 l="5528" r="75414" b="47809"/>
          <a:stretch/>
        </p:blipFill>
        <p:spPr>
          <a:xfrm>
            <a:off x="6054554" y="2136845"/>
            <a:ext cx="2433917" cy="246612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>
            <a:hlinkClick r:id="rId6" action="ppaction://hlinksldjump"/>
          </p:cNvPr>
          <p:cNvSpPr/>
          <p:nvPr/>
        </p:nvSpPr>
        <p:spPr>
          <a:xfrm>
            <a:off x="1465729" y="1694329"/>
            <a:ext cx="820271" cy="80682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FFD966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>
            <a:hlinkClick r:id="rId7" action="ppaction://hlinksldjump"/>
          </p:cNvPr>
          <p:cNvSpPr/>
          <p:nvPr/>
        </p:nvSpPr>
        <p:spPr>
          <a:xfrm>
            <a:off x="3339500" y="1729364"/>
            <a:ext cx="820271" cy="80682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FFD966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>
            <a:hlinkClick r:id="rId8" action="ppaction://hlinksldjump"/>
          </p:cNvPr>
          <p:cNvSpPr/>
          <p:nvPr/>
        </p:nvSpPr>
        <p:spPr>
          <a:xfrm>
            <a:off x="1517276" y="3180047"/>
            <a:ext cx="820271" cy="80682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FFD966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>
            <a:hlinkClick r:id="rId9" action="ppaction://hlinksldjump"/>
          </p:cNvPr>
          <p:cNvSpPr/>
          <p:nvPr/>
        </p:nvSpPr>
        <p:spPr>
          <a:xfrm>
            <a:off x="3418738" y="3233835"/>
            <a:ext cx="820271" cy="80682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FFD966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>
            <a:hlinkClick r:id="rId10" action="ppaction://hlinksldjump"/>
          </p:cNvPr>
          <p:cNvSpPr/>
          <p:nvPr/>
        </p:nvSpPr>
        <p:spPr>
          <a:xfrm>
            <a:off x="2398059" y="2284764"/>
            <a:ext cx="820271" cy="80682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FFD966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l="1" t="11962" r="59686" b="12217"/>
          <a:stretch/>
        </p:blipFill>
        <p:spPr>
          <a:xfrm>
            <a:off x="395404" y="308919"/>
            <a:ext cx="4924797" cy="654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l="40313" t="11962" r="-148" b="12217"/>
          <a:stretch/>
        </p:blipFill>
        <p:spPr>
          <a:xfrm>
            <a:off x="-565407" y="308919"/>
            <a:ext cx="7309707" cy="654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4">
            <a:alphaModFix/>
          </a:blip>
          <a:srcRect r="70676"/>
          <a:stretch/>
        </p:blipFill>
        <p:spPr>
          <a:xfrm>
            <a:off x="5399027" y="2132776"/>
            <a:ext cx="3744973" cy="472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5">
            <a:alphaModFix/>
          </a:blip>
          <a:srcRect l="73382" t="68404" r="14259"/>
          <a:stretch/>
        </p:blipFill>
        <p:spPr>
          <a:xfrm>
            <a:off x="1710996" y="982434"/>
            <a:ext cx="2576661" cy="20159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4"/>
          <p:cNvGrpSpPr/>
          <p:nvPr/>
        </p:nvGrpSpPr>
        <p:grpSpPr>
          <a:xfrm>
            <a:off x="1027736" y="1399906"/>
            <a:ext cx="3205825" cy="2271977"/>
            <a:chOff x="1027736" y="1399906"/>
            <a:chExt cx="3205825" cy="2271977"/>
          </a:xfrm>
        </p:grpSpPr>
        <p:pic>
          <p:nvPicPr>
            <p:cNvPr id="109" name="Google Shape;109;p14"/>
            <p:cNvPicPr preferRelativeResize="0"/>
            <p:nvPr/>
          </p:nvPicPr>
          <p:blipFill rotWithShape="1">
            <a:blip r:embed="rId6">
              <a:alphaModFix/>
            </a:blip>
            <a:srcRect r="77963" b="50000"/>
            <a:stretch/>
          </p:blipFill>
          <p:spPr>
            <a:xfrm>
              <a:off x="1027736" y="1399906"/>
              <a:ext cx="3205825" cy="22719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4"/>
            <p:cNvSpPr/>
            <p:nvPr/>
          </p:nvSpPr>
          <p:spPr>
            <a:xfrm>
              <a:off x="2200591" y="2535894"/>
              <a:ext cx="1592808" cy="8532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4" name="Google Shape;114;p14"/>
          <p:cNvPicPr preferRelativeResize="0"/>
          <p:nvPr/>
        </p:nvPicPr>
        <p:blipFill rotWithShape="1">
          <a:blip r:embed="rId7">
            <a:alphaModFix/>
          </a:blip>
          <a:srcRect l="5528" r="75414" b="47809"/>
          <a:stretch/>
        </p:blipFill>
        <p:spPr>
          <a:xfrm>
            <a:off x="6054554" y="2136845"/>
            <a:ext cx="2433917" cy="2466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14"/>
          <p:cNvGrpSpPr/>
          <p:nvPr/>
        </p:nvGrpSpPr>
        <p:grpSpPr>
          <a:xfrm>
            <a:off x="2053210" y="3919387"/>
            <a:ext cx="1887570" cy="1367155"/>
            <a:chOff x="2815655" y="3945159"/>
            <a:chExt cx="1887570" cy="1367155"/>
          </a:xfrm>
        </p:grpSpPr>
        <p:pic>
          <p:nvPicPr>
            <p:cNvPr id="116" name="Google Shape;116;p14"/>
            <p:cNvPicPr preferRelativeResize="0"/>
            <p:nvPr/>
          </p:nvPicPr>
          <p:blipFill rotWithShape="1">
            <a:blip r:embed="rId8">
              <a:alphaModFix/>
            </a:blip>
            <a:srcRect l="5884" t="62745" r="65294" b="10197"/>
            <a:stretch/>
          </p:blipFill>
          <p:spPr>
            <a:xfrm>
              <a:off x="2815655" y="3945159"/>
              <a:ext cx="1887570" cy="13671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4"/>
            <p:cNvSpPr/>
            <p:nvPr/>
          </p:nvSpPr>
          <p:spPr>
            <a:xfrm>
              <a:off x="3213847" y="4343400"/>
              <a:ext cx="1210236" cy="4644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OM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العيدين 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14"/>
          <p:cNvSpPr/>
          <p:nvPr/>
        </p:nvSpPr>
        <p:spPr>
          <a:xfrm>
            <a:off x="8078335" y="175610"/>
            <a:ext cx="820271" cy="80682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FFD966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مثلث متساوي الساقين 1">
            <a:hlinkClick r:id="" action="ppaction://hlinkshowjump?jump=firstslide"/>
          </p:cNvPr>
          <p:cNvSpPr/>
          <p:nvPr/>
        </p:nvSpPr>
        <p:spPr>
          <a:xfrm>
            <a:off x="6744300" y="103944"/>
            <a:ext cx="1063296" cy="10909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1600" b="1" dirty="0"/>
              <a:t>عودة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48CD8C1-4D46-43E8-9CDD-CA039A84151D}"/>
              </a:ext>
            </a:extLst>
          </p:cNvPr>
          <p:cNvSpPr txBox="1"/>
          <p:nvPr/>
        </p:nvSpPr>
        <p:spPr>
          <a:xfrm>
            <a:off x="2200591" y="2714624"/>
            <a:ext cx="1592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OM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 المناسبات التي يهنئ فيه المسلم أخوه المسلم </a:t>
            </a:r>
            <a:endParaRPr lang="ar-OM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 l="1" t="11962" r="59686" b="12217"/>
          <a:stretch/>
        </p:blipFill>
        <p:spPr>
          <a:xfrm>
            <a:off x="395404" y="308919"/>
            <a:ext cx="4924797" cy="654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l="40313" t="11962" r="-148" b="12217"/>
          <a:stretch/>
        </p:blipFill>
        <p:spPr>
          <a:xfrm>
            <a:off x="-565407" y="308919"/>
            <a:ext cx="7309707" cy="654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4">
            <a:alphaModFix/>
          </a:blip>
          <a:srcRect r="70676"/>
          <a:stretch/>
        </p:blipFill>
        <p:spPr>
          <a:xfrm>
            <a:off x="5399027" y="2132776"/>
            <a:ext cx="3744973" cy="472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5">
            <a:alphaModFix/>
          </a:blip>
          <a:srcRect l="73382" t="68404" r="14259"/>
          <a:stretch/>
        </p:blipFill>
        <p:spPr>
          <a:xfrm>
            <a:off x="1710996" y="982434"/>
            <a:ext cx="2576661" cy="20159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15"/>
          <p:cNvGrpSpPr/>
          <p:nvPr/>
        </p:nvGrpSpPr>
        <p:grpSpPr>
          <a:xfrm>
            <a:off x="1027736" y="1399906"/>
            <a:ext cx="3205825" cy="2271977"/>
            <a:chOff x="1027736" y="1399906"/>
            <a:chExt cx="3205825" cy="2271977"/>
          </a:xfrm>
        </p:grpSpPr>
        <p:pic>
          <p:nvPicPr>
            <p:cNvPr id="129" name="Google Shape;129;p15"/>
            <p:cNvPicPr preferRelativeResize="0"/>
            <p:nvPr/>
          </p:nvPicPr>
          <p:blipFill rotWithShape="1">
            <a:blip r:embed="rId6">
              <a:alphaModFix/>
            </a:blip>
            <a:srcRect r="77963" b="50000"/>
            <a:stretch/>
          </p:blipFill>
          <p:spPr>
            <a:xfrm>
              <a:off x="1027736" y="1399906"/>
              <a:ext cx="3205825" cy="22719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5"/>
            <p:cNvSpPr/>
            <p:nvPr/>
          </p:nvSpPr>
          <p:spPr>
            <a:xfrm>
              <a:off x="2120900" y="2535894"/>
              <a:ext cx="1672499" cy="90482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15"/>
          <p:cNvGrpSpPr/>
          <p:nvPr/>
        </p:nvGrpSpPr>
        <p:grpSpPr>
          <a:xfrm>
            <a:off x="2164602" y="4059695"/>
            <a:ext cx="1900390" cy="1367155"/>
            <a:chOff x="1116170" y="4104619"/>
            <a:chExt cx="1900390" cy="1161753"/>
          </a:xfrm>
        </p:grpSpPr>
        <p:pic>
          <p:nvPicPr>
            <p:cNvPr id="132" name="Google Shape;132;p15">
              <a:hlinkClick r:id="" action="ppaction://hlinkshowjump?jump=lastslide"/>
            </p:cNvPr>
            <p:cNvPicPr preferRelativeResize="0"/>
            <p:nvPr/>
          </p:nvPicPr>
          <p:blipFill rotWithShape="1">
            <a:blip r:embed="rId7">
              <a:alphaModFix/>
            </a:blip>
            <a:srcRect l="36626" t="66971" r="36470" b="9485"/>
            <a:stretch/>
          </p:blipFill>
          <p:spPr>
            <a:xfrm>
              <a:off x="1116170" y="4104619"/>
              <a:ext cx="1900390" cy="11617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15"/>
            <p:cNvSpPr/>
            <p:nvPr/>
          </p:nvSpPr>
          <p:spPr>
            <a:xfrm>
              <a:off x="1461247" y="4329383"/>
              <a:ext cx="1210236" cy="4644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OM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توثق </a:t>
              </a:r>
              <a:r>
                <a:rPr lang="ar-OM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العلاقه</a:t>
              </a:r>
              <a:r>
                <a:rPr lang="ar-OM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4" name="Google Shape;134;p15"/>
          <p:cNvPicPr preferRelativeResize="0"/>
          <p:nvPr/>
        </p:nvPicPr>
        <p:blipFill rotWithShape="1">
          <a:blip r:embed="rId8">
            <a:alphaModFix/>
          </a:blip>
          <a:srcRect l="5528" r="75414" b="47809"/>
          <a:stretch/>
        </p:blipFill>
        <p:spPr>
          <a:xfrm>
            <a:off x="6054554" y="2136845"/>
            <a:ext cx="2433917" cy="246612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5"/>
          <p:cNvSpPr/>
          <p:nvPr/>
        </p:nvSpPr>
        <p:spPr>
          <a:xfrm>
            <a:off x="8078335" y="175610"/>
            <a:ext cx="820271" cy="80682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FFD966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صورة 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0992" y="348400"/>
            <a:ext cx="1091279" cy="1201016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21C3BA4-2B12-45B2-A392-C164A5D150C3}"/>
              </a:ext>
            </a:extLst>
          </p:cNvPr>
          <p:cNvSpPr txBox="1"/>
          <p:nvPr/>
        </p:nvSpPr>
        <p:spPr>
          <a:xfrm>
            <a:off x="2164601" y="2628545"/>
            <a:ext cx="17501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OM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التهنئة لها تأثير على روابط الأخوة بين الناس فهي:</a:t>
            </a:r>
            <a:endParaRPr lang="ar-OM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6"/>
          <p:cNvPicPr preferRelativeResize="0"/>
          <p:nvPr/>
        </p:nvPicPr>
        <p:blipFill rotWithShape="1">
          <a:blip r:embed="rId3">
            <a:alphaModFix/>
          </a:blip>
          <a:srcRect l="1" t="11962" r="59686" b="12217"/>
          <a:stretch/>
        </p:blipFill>
        <p:spPr>
          <a:xfrm>
            <a:off x="395404" y="308919"/>
            <a:ext cx="4924797" cy="654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 rotWithShape="1">
          <a:blip r:embed="rId3">
            <a:alphaModFix/>
          </a:blip>
          <a:srcRect l="40313" t="11962" r="-148" b="12217"/>
          <a:stretch/>
        </p:blipFill>
        <p:spPr>
          <a:xfrm>
            <a:off x="-565407" y="308919"/>
            <a:ext cx="7309707" cy="654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 rotWithShape="1">
          <a:blip r:embed="rId4">
            <a:alphaModFix/>
          </a:blip>
          <a:srcRect r="70676"/>
          <a:stretch/>
        </p:blipFill>
        <p:spPr>
          <a:xfrm>
            <a:off x="5399027" y="2132776"/>
            <a:ext cx="3744973" cy="472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 rotWithShape="1">
          <a:blip r:embed="rId5">
            <a:alphaModFix/>
          </a:blip>
          <a:srcRect l="73382" t="68404" r="14259"/>
          <a:stretch/>
        </p:blipFill>
        <p:spPr>
          <a:xfrm>
            <a:off x="1710996" y="982434"/>
            <a:ext cx="2576661" cy="20159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16"/>
          <p:cNvGrpSpPr/>
          <p:nvPr/>
        </p:nvGrpSpPr>
        <p:grpSpPr>
          <a:xfrm>
            <a:off x="1081832" y="1310912"/>
            <a:ext cx="3205825" cy="2271977"/>
            <a:chOff x="1027736" y="1317928"/>
            <a:chExt cx="3205825" cy="2271977"/>
          </a:xfrm>
        </p:grpSpPr>
        <p:pic>
          <p:nvPicPr>
            <p:cNvPr id="149" name="Google Shape;149;p16"/>
            <p:cNvPicPr preferRelativeResize="0"/>
            <p:nvPr/>
          </p:nvPicPr>
          <p:blipFill rotWithShape="1">
            <a:blip r:embed="rId6">
              <a:alphaModFix/>
            </a:blip>
            <a:srcRect r="77963" b="50000"/>
            <a:stretch/>
          </p:blipFill>
          <p:spPr>
            <a:xfrm>
              <a:off x="1027736" y="1317928"/>
              <a:ext cx="3205825" cy="22719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16"/>
            <p:cNvSpPr/>
            <p:nvPr/>
          </p:nvSpPr>
          <p:spPr>
            <a:xfrm>
              <a:off x="2133600" y="2535894"/>
              <a:ext cx="1659799" cy="884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2049131" y="4007377"/>
            <a:ext cx="1900390" cy="1367155"/>
            <a:chOff x="1116170" y="4104619"/>
            <a:chExt cx="1900390" cy="1161753"/>
          </a:xfrm>
        </p:grpSpPr>
        <p:pic>
          <p:nvPicPr>
            <p:cNvPr id="152" name="Google Shape;152;p16">
              <a:hlinkClick r:id="" action="ppaction://hlinkshowjump?jump=lastslide"/>
            </p:cNvPr>
            <p:cNvPicPr preferRelativeResize="0"/>
            <p:nvPr/>
          </p:nvPicPr>
          <p:blipFill rotWithShape="1">
            <a:blip r:embed="rId7">
              <a:alphaModFix/>
            </a:blip>
            <a:srcRect l="36626" t="66971" r="36470" b="9485"/>
            <a:stretch/>
          </p:blipFill>
          <p:spPr>
            <a:xfrm>
              <a:off x="1116170" y="4104619"/>
              <a:ext cx="1900390" cy="11617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16"/>
            <p:cNvSpPr/>
            <p:nvPr/>
          </p:nvSpPr>
          <p:spPr>
            <a:xfrm>
              <a:off x="1461247" y="4329383"/>
              <a:ext cx="1210236" cy="4644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4" name="Google Shape;154;p16"/>
          <p:cNvPicPr preferRelativeResize="0"/>
          <p:nvPr/>
        </p:nvPicPr>
        <p:blipFill rotWithShape="1">
          <a:blip r:embed="rId8">
            <a:alphaModFix/>
          </a:blip>
          <a:srcRect l="5528" r="75414" b="47809"/>
          <a:stretch/>
        </p:blipFill>
        <p:spPr>
          <a:xfrm>
            <a:off x="6054554" y="2136845"/>
            <a:ext cx="2433917" cy="246612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8078335" y="175610"/>
            <a:ext cx="820271" cy="80682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FFD966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صورة 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0992" y="329218"/>
            <a:ext cx="1091279" cy="1201016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B2F8B07-C7CC-41DA-99FA-17619D2F69EE}"/>
              </a:ext>
            </a:extLst>
          </p:cNvPr>
          <p:cNvSpPr txBox="1"/>
          <p:nvPr/>
        </p:nvSpPr>
        <p:spPr>
          <a:xfrm>
            <a:off x="2247899" y="2535894"/>
            <a:ext cx="15454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OM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كان أصحاب النبي صلى الله عليه وسلم إذا التقوا يوم العيد يقول بعضهم لبعض</a:t>
            </a:r>
            <a:endParaRPr lang="ar-OM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4C273DD-9711-44F0-8454-D1D53A91671E}"/>
              </a:ext>
            </a:extLst>
          </p:cNvPr>
          <p:cNvSpPr txBox="1"/>
          <p:nvPr/>
        </p:nvSpPr>
        <p:spPr>
          <a:xfrm>
            <a:off x="3238500" y="1483468"/>
            <a:ext cx="35575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OM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endParaRPr lang="ar-OM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A572D67-D41A-4A4E-BD43-55D667771744}"/>
              </a:ext>
            </a:extLst>
          </p:cNvPr>
          <p:cNvSpPr txBox="1"/>
          <p:nvPr/>
        </p:nvSpPr>
        <p:spPr>
          <a:xfrm>
            <a:off x="2187696" y="4419330"/>
            <a:ext cx="4924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OM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تقبل الله </a:t>
            </a:r>
            <a:r>
              <a:rPr lang="ar-OM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منا</a:t>
            </a:r>
            <a:r>
              <a:rPr lang="ar-OM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ومنك ) </a:t>
            </a:r>
            <a:endParaRPr lang="ar-OM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7"/>
          <p:cNvPicPr preferRelativeResize="0"/>
          <p:nvPr/>
        </p:nvPicPr>
        <p:blipFill rotWithShape="1">
          <a:blip r:embed="rId3">
            <a:alphaModFix/>
          </a:blip>
          <a:srcRect l="1" t="11962" r="59686" b="12217"/>
          <a:stretch/>
        </p:blipFill>
        <p:spPr>
          <a:xfrm>
            <a:off x="395404" y="308919"/>
            <a:ext cx="4924797" cy="654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/>
          </a:blip>
          <a:srcRect l="40313" t="11962" r="-148" b="12217"/>
          <a:stretch/>
        </p:blipFill>
        <p:spPr>
          <a:xfrm>
            <a:off x="-565407" y="308919"/>
            <a:ext cx="7309707" cy="654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 rotWithShape="1">
          <a:blip r:embed="rId4">
            <a:alphaModFix/>
          </a:blip>
          <a:srcRect r="70676"/>
          <a:stretch/>
        </p:blipFill>
        <p:spPr>
          <a:xfrm>
            <a:off x="5399027" y="2132776"/>
            <a:ext cx="3744973" cy="472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 rotWithShape="1">
          <a:blip r:embed="rId5">
            <a:alphaModFix/>
          </a:blip>
          <a:srcRect l="73382" t="68404" r="14259"/>
          <a:stretch/>
        </p:blipFill>
        <p:spPr>
          <a:xfrm>
            <a:off x="1710996" y="982434"/>
            <a:ext cx="2576661" cy="20159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17"/>
          <p:cNvGrpSpPr/>
          <p:nvPr/>
        </p:nvGrpSpPr>
        <p:grpSpPr>
          <a:xfrm>
            <a:off x="1027736" y="1399906"/>
            <a:ext cx="3205825" cy="2271977"/>
            <a:chOff x="1027736" y="1399906"/>
            <a:chExt cx="3205825" cy="2271977"/>
          </a:xfrm>
        </p:grpSpPr>
        <p:pic>
          <p:nvPicPr>
            <p:cNvPr id="170" name="Google Shape;170;p17"/>
            <p:cNvPicPr preferRelativeResize="0"/>
            <p:nvPr/>
          </p:nvPicPr>
          <p:blipFill rotWithShape="1">
            <a:blip r:embed="rId6">
              <a:alphaModFix/>
            </a:blip>
            <a:srcRect r="77963" b="50000"/>
            <a:stretch/>
          </p:blipFill>
          <p:spPr>
            <a:xfrm>
              <a:off x="1027736" y="1399906"/>
              <a:ext cx="3205825" cy="22719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17"/>
            <p:cNvSpPr/>
            <p:nvPr/>
          </p:nvSpPr>
          <p:spPr>
            <a:xfrm>
              <a:off x="2146300" y="2535894"/>
              <a:ext cx="1647099" cy="90482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17"/>
          <p:cNvGrpSpPr/>
          <p:nvPr/>
        </p:nvGrpSpPr>
        <p:grpSpPr>
          <a:xfrm>
            <a:off x="2049132" y="3893126"/>
            <a:ext cx="1900390" cy="1367155"/>
            <a:chOff x="1116170" y="4104619"/>
            <a:chExt cx="1900390" cy="1161753"/>
          </a:xfrm>
        </p:grpSpPr>
        <p:pic>
          <p:nvPicPr>
            <p:cNvPr id="173" name="Google Shape;173;p17">
              <a:hlinkClick r:id="" action="ppaction://hlinkshowjump?jump=lastslide"/>
            </p:cNvPr>
            <p:cNvPicPr preferRelativeResize="0"/>
            <p:nvPr/>
          </p:nvPicPr>
          <p:blipFill rotWithShape="1">
            <a:blip r:embed="rId7">
              <a:alphaModFix/>
            </a:blip>
            <a:srcRect l="36626" t="66971" r="36470" b="9485"/>
            <a:stretch/>
          </p:blipFill>
          <p:spPr>
            <a:xfrm>
              <a:off x="1116170" y="4104619"/>
              <a:ext cx="1900390" cy="11617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17"/>
            <p:cNvSpPr/>
            <p:nvPr/>
          </p:nvSpPr>
          <p:spPr>
            <a:xfrm>
              <a:off x="1461247" y="4329383"/>
              <a:ext cx="1210236" cy="4644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جواب خطأ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5" name="Google Shape;175;p17"/>
          <p:cNvPicPr preferRelativeResize="0"/>
          <p:nvPr/>
        </p:nvPicPr>
        <p:blipFill rotWithShape="1">
          <a:blip r:embed="rId8">
            <a:alphaModFix/>
          </a:blip>
          <a:srcRect l="5528" r="75414" b="47809"/>
          <a:stretch/>
        </p:blipFill>
        <p:spPr>
          <a:xfrm>
            <a:off x="6054554" y="2136845"/>
            <a:ext cx="2433917" cy="246612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/>
          <p:nvPr/>
        </p:nvSpPr>
        <p:spPr>
          <a:xfrm>
            <a:off x="8078335" y="175610"/>
            <a:ext cx="820271" cy="80682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FFD966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صورة 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1920" y="198890"/>
            <a:ext cx="1091279" cy="1201016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46E1CFD-F34A-4793-8787-B8565EEC6BC2}"/>
              </a:ext>
            </a:extLst>
          </p:cNvPr>
          <p:cNvSpPr txBox="1"/>
          <p:nvPr/>
        </p:nvSpPr>
        <p:spPr>
          <a:xfrm>
            <a:off x="2146300" y="2657475"/>
            <a:ext cx="1549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OM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التهنئة </a:t>
            </a:r>
            <a:r>
              <a:rPr lang="ar-OM" b="1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تجلب</a:t>
            </a:r>
            <a:r>
              <a:rPr lang="ar-OM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الحقد والكراهية بين الناس </a:t>
            </a:r>
            <a:endParaRPr lang="ar-OM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8"/>
          <p:cNvPicPr preferRelativeResize="0"/>
          <p:nvPr/>
        </p:nvPicPr>
        <p:blipFill rotWithShape="1">
          <a:blip r:embed="rId3">
            <a:alphaModFix/>
          </a:blip>
          <a:srcRect l="1" t="11962" r="59686" b="12217"/>
          <a:stretch/>
        </p:blipFill>
        <p:spPr>
          <a:xfrm>
            <a:off x="395404" y="308919"/>
            <a:ext cx="4924797" cy="654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 rotWithShape="1">
          <a:blip r:embed="rId3">
            <a:alphaModFix/>
          </a:blip>
          <a:srcRect l="40313" t="11962" r="-148" b="12217"/>
          <a:stretch/>
        </p:blipFill>
        <p:spPr>
          <a:xfrm>
            <a:off x="-565407" y="308919"/>
            <a:ext cx="7309707" cy="654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8"/>
          <p:cNvPicPr preferRelativeResize="0"/>
          <p:nvPr/>
        </p:nvPicPr>
        <p:blipFill rotWithShape="1">
          <a:blip r:embed="rId4">
            <a:alphaModFix/>
          </a:blip>
          <a:srcRect r="70676"/>
          <a:stretch/>
        </p:blipFill>
        <p:spPr>
          <a:xfrm>
            <a:off x="5399027" y="2132776"/>
            <a:ext cx="3744973" cy="472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8"/>
          <p:cNvPicPr preferRelativeResize="0"/>
          <p:nvPr/>
        </p:nvPicPr>
        <p:blipFill rotWithShape="1">
          <a:blip r:embed="rId5">
            <a:alphaModFix/>
          </a:blip>
          <a:srcRect l="73382" t="68404" r="14259"/>
          <a:stretch/>
        </p:blipFill>
        <p:spPr>
          <a:xfrm>
            <a:off x="1710996" y="982434"/>
            <a:ext cx="2576661" cy="20159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18"/>
          <p:cNvGrpSpPr/>
          <p:nvPr/>
        </p:nvGrpSpPr>
        <p:grpSpPr>
          <a:xfrm>
            <a:off x="1027736" y="1399906"/>
            <a:ext cx="3205825" cy="2271977"/>
            <a:chOff x="1027736" y="1399906"/>
            <a:chExt cx="3205825" cy="2271977"/>
          </a:xfrm>
        </p:grpSpPr>
        <p:pic>
          <p:nvPicPr>
            <p:cNvPr id="191" name="Google Shape;191;p18"/>
            <p:cNvPicPr preferRelativeResize="0"/>
            <p:nvPr/>
          </p:nvPicPr>
          <p:blipFill rotWithShape="1">
            <a:blip r:embed="rId6">
              <a:alphaModFix/>
            </a:blip>
            <a:srcRect r="77963" b="50000"/>
            <a:stretch/>
          </p:blipFill>
          <p:spPr>
            <a:xfrm>
              <a:off x="1027736" y="1399906"/>
              <a:ext cx="3205825" cy="22719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18"/>
            <p:cNvSpPr/>
            <p:nvPr/>
          </p:nvSpPr>
          <p:spPr>
            <a:xfrm>
              <a:off x="2146300" y="2535894"/>
              <a:ext cx="1647099" cy="8799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6" name="Google Shape;196;p18"/>
          <p:cNvPicPr preferRelativeResize="0"/>
          <p:nvPr/>
        </p:nvPicPr>
        <p:blipFill rotWithShape="1">
          <a:blip r:embed="rId7">
            <a:alphaModFix/>
          </a:blip>
          <a:srcRect l="5528" r="75414" b="47809"/>
          <a:stretch/>
        </p:blipFill>
        <p:spPr>
          <a:xfrm>
            <a:off x="6054554" y="2136845"/>
            <a:ext cx="2433917" cy="2466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18"/>
          <p:cNvGrpSpPr/>
          <p:nvPr/>
        </p:nvGrpSpPr>
        <p:grpSpPr>
          <a:xfrm>
            <a:off x="2055542" y="3919387"/>
            <a:ext cx="1887570" cy="1367155"/>
            <a:chOff x="2800718" y="3976591"/>
            <a:chExt cx="1887570" cy="1367155"/>
          </a:xfrm>
        </p:grpSpPr>
        <p:pic>
          <p:nvPicPr>
            <p:cNvPr id="198" name="Google Shape;198;p18"/>
            <p:cNvPicPr preferRelativeResize="0"/>
            <p:nvPr/>
          </p:nvPicPr>
          <p:blipFill rotWithShape="1">
            <a:blip r:embed="rId8">
              <a:alphaModFix/>
            </a:blip>
            <a:srcRect l="5884" t="62745" r="65294" b="10197"/>
            <a:stretch/>
          </p:blipFill>
          <p:spPr>
            <a:xfrm>
              <a:off x="2800718" y="3976591"/>
              <a:ext cx="1887570" cy="13671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8"/>
            <p:cNvSpPr/>
            <p:nvPr/>
          </p:nvSpPr>
          <p:spPr>
            <a:xfrm>
              <a:off x="3213847" y="4343400"/>
              <a:ext cx="1210236" cy="4644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OM" sz="18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التهنئه</a:t>
              </a:r>
              <a:r>
                <a:rPr lang="ar-OM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بالمولود 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18"/>
          <p:cNvSpPr/>
          <p:nvPr/>
        </p:nvSpPr>
        <p:spPr>
          <a:xfrm>
            <a:off x="8078335" y="175610"/>
            <a:ext cx="820271" cy="80682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FFD966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صورة 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0710" y="198890"/>
            <a:ext cx="1091279" cy="1201016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8A279B9-F2D6-4C92-9A3B-5ECE841ABB5A}"/>
              </a:ext>
            </a:extLst>
          </p:cNvPr>
          <p:cNvSpPr txBox="1"/>
          <p:nvPr/>
        </p:nvSpPr>
        <p:spPr>
          <a:xfrm>
            <a:off x="2228850" y="2535894"/>
            <a:ext cx="15645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OM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بورك لك الموهوب وشكرت الواهب ورزقت بره وبلغ  أشده نوع </a:t>
            </a:r>
            <a:r>
              <a:rPr lang="ar-OM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التهنئه</a:t>
            </a:r>
            <a:r>
              <a:rPr lang="ar-OM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  <a:endParaRPr lang="ar-OM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