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6858000" cx="9144000"/>
  <p:notesSz cx="6858000" cy="9144000"/>
  <p:embeddedFontLst>
    <p:embeddedFont>
      <p:font typeface="Oi"/>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43" roundtripDataSignature="AMtx7miagmWWp/Rt0NRpL5wKHQZqT4hn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8D6EC24-EE8D-4EF3-BBA0-5E713DA68F12}">
  <a:tblStyle styleId="{68D6EC24-EE8D-4EF3-BBA0-5E713DA68F1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Oi-regular.fntdata"/><Relationship Id="rId41" Type="http://schemas.openxmlformats.org/officeDocument/2006/relationships/slide" Target="slides/slide35.xml"/><Relationship Id="rId22" Type="http://schemas.openxmlformats.org/officeDocument/2006/relationships/slide" Target="slides/slide16.xml"/><Relationship Id="rId21" Type="http://schemas.openxmlformats.org/officeDocument/2006/relationships/slide" Target="slides/slide15.xml"/><Relationship Id="rId43"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3886200" y="0"/>
            <a:ext cx="2971800" cy="457200"/>
          </a:xfrm>
          <a:prstGeom prst="rect">
            <a:avLst/>
          </a:prstGeom>
          <a:noFill/>
          <a:ln>
            <a:noFill/>
          </a:ln>
        </p:spPr>
        <p:txBody>
          <a:bodyPr anchorCtr="0" anchor="t" bIns="45700" lIns="91425" spcFirstLastPara="1" rIns="91425" wrap="square" tIns="45700">
            <a:noAutofit/>
          </a:bodyPr>
          <a:lstStyle>
            <a:lvl1pPr lvl="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1588" y="0"/>
            <a:ext cx="2971800" cy="457200"/>
          </a:xfrm>
          <a:prstGeom prst="rect">
            <a:avLst/>
          </a:prstGeom>
          <a:noFill/>
          <a:ln>
            <a:noFill/>
          </a:ln>
        </p:spPr>
        <p:txBody>
          <a:bodyPr anchorCtr="0" anchor="t" bIns="45700" lIns="91425" spcFirstLastPara="1" rIns="91425" wrap="square" tIns="45700">
            <a:noAutofit/>
          </a:bodyPr>
          <a:lstStyle>
            <a:lvl1pPr lvl="0" marR="0" rtl="1"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3886200" y="8685213"/>
            <a:ext cx="2971800" cy="457200"/>
          </a:xfrm>
          <a:prstGeom prst="rect">
            <a:avLst/>
          </a:prstGeom>
          <a:noFill/>
          <a:ln>
            <a:noFill/>
          </a:ln>
        </p:spPr>
        <p:txBody>
          <a:bodyPr anchorCtr="0" anchor="b" bIns="45700" lIns="91425" spcFirstLastPara="1" rIns="91425" wrap="square" tIns="45700">
            <a:noAutofit/>
          </a:bodyPr>
          <a:lstStyle>
            <a:lvl1pPr lvl="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1588" y="8685213"/>
            <a:ext cx="2971800" cy="457200"/>
          </a:xfrm>
          <a:prstGeom prst="rect">
            <a:avLst/>
          </a:prstGeom>
          <a:noFill/>
          <a:ln>
            <a:noFill/>
          </a:ln>
        </p:spPr>
        <p:txBody>
          <a:bodyPr anchorCtr="0" anchor="b" bIns="45700" lIns="91425" spcFirstLastPara="1" rIns="91425" wrap="square" tIns="45700">
            <a:noAutofit/>
          </a:bodyPr>
          <a:lstStyle/>
          <a:p>
            <a:pPr indent="0" lvl="0" marL="0" marR="0" rtl="1" algn="l">
              <a:spcBef>
                <a:spcPts val="0"/>
              </a:spcBef>
              <a:spcAft>
                <a:spcPts val="0"/>
              </a:spcAft>
              <a:buNone/>
            </a:pPr>
            <a:fld id="{00000000-1234-1234-1234-123412341234}" type="slidenum">
              <a:rPr b="0" i="0" lang="ar-OM"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89" name="Google Shape;89;p1:notes"/>
          <p:cNvSpPr txBox="1"/>
          <p:nvPr>
            <p:ph idx="12" type="sldNum"/>
          </p:nvPr>
        </p:nvSpPr>
        <p:spPr>
          <a:xfrm>
            <a:off x="1588" y="8685213"/>
            <a:ext cx="2971800" cy="457200"/>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ar-OM"/>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47" name="Google Shape;247;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ar-OM"/>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73" name="Google Shape;273;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ar-OM"/>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09" name="Google Shape;309;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ar-OM"/>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91" name="Google Shape;391;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ar-OM"/>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21" name="Google Shape;421;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ar-OM"/>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02" name="Google Shape;20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فارغ" type="blank">
  <p:cSld name="BLANK">
    <p:spTree>
      <p:nvGrpSpPr>
        <p:cNvPr id="15" name="Shape 15"/>
        <p:cNvGrpSpPr/>
        <p:nvPr/>
      </p:nvGrpSpPr>
      <p:grpSpPr>
        <a:xfrm>
          <a:off x="0" y="0"/>
          <a:ext cx="0" cy="0"/>
          <a:chOff x="0" y="0"/>
          <a:chExt cx="0" cy="0"/>
        </a:xfrm>
      </p:grpSpPr>
      <p:sp>
        <p:nvSpPr>
          <p:cNvPr id="16" name="Google Shape;16;p37"/>
          <p:cNvSpPr txBox="1"/>
          <p:nvPr>
            <p:ph idx="10" type="dt"/>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lvl="0" rtl="1" algn="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17" name="Google Shape;17;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rtl="1" algn="ct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18" name="Google Shape;18;p37"/>
          <p:cNvSpPr txBox="1"/>
          <p:nvPr>
            <p:ph idx="12" type="sldNum"/>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indent="0" lvl="0" marL="0" rtl="1" algn="l">
              <a:spcBef>
                <a:spcPts val="0"/>
              </a:spcBef>
              <a:buNone/>
              <a:defRPr/>
            </a:lvl1pPr>
            <a:lvl2pPr indent="0" lvl="1" marL="0" rtl="1" algn="l">
              <a:spcBef>
                <a:spcPts val="0"/>
              </a:spcBef>
              <a:buNone/>
              <a:defRPr/>
            </a:lvl2pPr>
            <a:lvl3pPr indent="0" lvl="2" marL="0" rtl="1" algn="l">
              <a:spcBef>
                <a:spcPts val="0"/>
              </a:spcBef>
              <a:buNone/>
              <a:defRPr/>
            </a:lvl3pPr>
            <a:lvl4pPr indent="0" lvl="3" marL="0" rtl="1" algn="l">
              <a:spcBef>
                <a:spcPts val="0"/>
              </a:spcBef>
              <a:buNone/>
              <a:defRPr/>
            </a:lvl4pPr>
            <a:lvl5pPr indent="0" lvl="4" marL="0" rtl="1" algn="l">
              <a:spcBef>
                <a:spcPts val="0"/>
              </a:spcBef>
              <a:buNone/>
              <a:defRPr/>
            </a:lvl5pPr>
            <a:lvl6pPr indent="0" lvl="5" marL="0" rtl="1" algn="l">
              <a:spcBef>
                <a:spcPts val="0"/>
              </a:spcBef>
              <a:buNone/>
              <a:defRPr/>
            </a:lvl6pPr>
            <a:lvl7pPr indent="0" lvl="6" marL="0" rtl="1" algn="l">
              <a:spcBef>
                <a:spcPts val="0"/>
              </a:spcBef>
              <a:buNone/>
              <a:defRPr/>
            </a:lvl7pPr>
            <a:lvl8pPr indent="0" lvl="7" marL="0" rtl="1" algn="l">
              <a:spcBef>
                <a:spcPts val="0"/>
              </a:spcBef>
              <a:buNone/>
              <a:defRPr/>
            </a:lvl8pPr>
            <a:lvl9pPr indent="0" lvl="8" marL="0" rtl="1" algn="l">
              <a:spcBef>
                <a:spcPts val="0"/>
              </a:spcBef>
              <a:buNone/>
              <a:defRPr/>
            </a:lvl9pPr>
          </a:lstStyle>
          <a:p>
            <a:pPr indent="0" lvl="0" marL="0" rtl="1" algn="l">
              <a:spcBef>
                <a:spcPts val="0"/>
              </a:spcBef>
              <a:spcAft>
                <a:spcPts val="0"/>
              </a:spcAft>
              <a:buNone/>
            </a:pPr>
            <a:fld id="{00000000-1234-1234-1234-123412341234}" type="slidenum">
              <a:rPr lang="ar-O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صورة ذو تسمية توضيحية" type="picTx">
  <p:cSld name="PICTURE_WITH_CAPTION_TEXT">
    <p:spTree>
      <p:nvGrpSpPr>
        <p:cNvPr id="67" name="Shape 67"/>
        <p:cNvGrpSpPr/>
        <p:nvPr/>
      </p:nvGrpSpPr>
      <p:grpSpPr>
        <a:xfrm>
          <a:off x="0" y="0"/>
          <a:ext cx="0" cy="0"/>
          <a:chOff x="0" y="0"/>
          <a:chExt cx="0" cy="0"/>
        </a:xfrm>
      </p:grpSpPr>
      <p:sp>
        <p:nvSpPr>
          <p:cNvPr id="68" name="Google Shape;68;p4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rtl="1" algn="r">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46"/>
          <p:cNvSpPr/>
          <p:nvPr>
            <p:ph idx="2" type="pic"/>
          </p:nvPr>
        </p:nvSpPr>
        <p:spPr>
          <a:xfrm>
            <a:off x="1792288" y="612775"/>
            <a:ext cx="5486400" cy="4114800"/>
          </a:xfrm>
          <a:prstGeom prst="rect">
            <a:avLst/>
          </a:prstGeom>
          <a:noFill/>
          <a:ln>
            <a:noFill/>
          </a:ln>
        </p:spPr>
      </p:sp>
      <p:sp>
        <p:nvSpPr>
          <p:cNvPr id="70" name="Google Shape;70;p4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rtl="1" algn="r">
              <a:spcBef>
                <a:spcPts val="280"/>
              </a:spcBef>
              <a:spcAft>
                <a:spcPts val="0"/>
              </a:spcAft>
              <a:buClr>
                <a:schemeClr val="dk1"/>
              </a:buClr>
              <a:buSzPts val="1400"/>
              <a:buNone/>
              <a:defRPr sz="1400"/>
            </a:lvl1pPr>
            <a:lvl2pPr indent="-228600" lvl="1" marL="914400" rtl="1" algn="r">
              <a:spcBef>
                <a:spcPts val="240"/>
              </a:spcBef>
              <a:spcAft>
                <a:spcPts val="0"/>
              </a:spcAft>
              <a:buClr>
                <a:schemeClr val="dk1"/>
              </a:buClr>
              <a:buSzPts val="1200"/>
              <a:buNone/>
              <a:defRPr sz="1200"/>
            </a:lvl2pPr>
            <a:lvl3pPr indent="-228600" lvl="2" marL="1371600" rtl="1" algn="r">
              <a:spcBef>
                <a:spcPts val="200"/>
              </a:spcBef>
              <a:spcAft>
                <a:spcPts val="0"/>
              </a:spcAft>
              <a:buClr>
                <a:schemeClr val="dk1"/>
              </a:buClr>
              <a:buSzPts val="1000"/>
              <a:buNone/>
              <a:defRPr sz="1000"/>
            </a:lvl3pPr>
            <a:lvl4pPr indent="-228600" lvl="3" marL="1828800" rtl="1" algn="r">
              <a:spcBef>
                <a:spcPts val="180"/>
              </a:spcBef>
              <a:spcAft>
                <a:spcPts val="0"/>
              </a:spcAft>
              <a:buClr>
                <a:schemeClr val="dk1"/>
              </a:buClr>
              <a:buSzPts val="900"/>
              <a:buNone/>
              <a:defRPr sz="900"/>
            </a:lvl4pPr>
            <a:lvl5pPr indent="-228600" lvl="4" marL="2286000" rtl="1" algn="r">
              <a:spcBef>
                <a:spcPts val="180"/>
              </a:spcBef>
              <a:spcAft>
                <a:spcPts val="0"/>
              </a:spcAft>
              <a:buClr>
                <a:schemeClr val="dk1"/>
              </a:buClr>
              <a:buSzPts val="900"/>
              <a:buNone/>
              <a:defRPr sz="900"/>
            </a:lvl5pPr>
            <a:lvl6pPr indent="-228600" lvl="5" marL="2743200" rtl="1" algn="r">
              <a:spcBef>
                <a:spcPts val="180"/>
              </a:spcBef>
              <a:spcAft>
                <a:spcPts val="0"/>
              </a:spcAft>
              <a:buClr>
                <a:schemeClr val="dk1"/>
              </a:buClr>
              <a:buSzPts val="900"/>
              <a:buNone/>
              <a:defRPr sz="900"/>
            </a:lvl6pPr>
            <a:lvl7pPr indent="-228600" lvl="6" marL="3200400" rtl="1" algn="r">
              <a:spcBef>
                <a:spcPts val="180"/>
              </a:spcBef>
              <a:spcAft>
                <a:spcPts val="0"/>
              </a:spcAft>
              <a:buClr>
                <a:schemeClr val="dk1"/>
              </a:buClr>
              <a:buSzPts val="900"/>
              <a:buNone/>
              <a:defRPr sz="900"/>
            </a:lvl7pPr>
            <a:lvl8pPr indent="-228600" lvl="7" marL="3657600" rtl="1" algn="r">
              <a:spcBef>
                <a:spcPts val="180"/>
              </a:spcBef>
              <a:spcAft>
                <a:spcPts val="0"/>
              </a:spcAft>
              <a:buClr>
                <a:schemeClr val="dk1"/>
              </a:buClr>
              <a:buSzPts val="900"/>
              <a:buNone/>
              <a:defRPr sz="900"/>
            </a:lvl8pPr>
            <a:lvl9pPr indent="-228600" lvl="8" marL="4114800" rtl="1" algn="r">
              <a:spcBef>
                <a:spcPts val="180"/>
              </a:spcBef>
              <a:spcAft>
                <a:spcPts val="0"/>
              </a:spcAft>
              <a:buClr>
                <a:schemeClr val="dk1"/>
              </a:buClr>
              <a:buSzPts val="900"/>
              <a:buNone/>
              <a:defRPr sz="900"/>
            </a:lvl9pPr>
          </a:lstStyle>
          <a:p/>
        </p:txBody>
      </p:sp>
      <p:sp>
        <p:nvSpPr>
          <p:cNvPr id="71" name="Google Shape;71;p46"/>
          <p:cNvSpPr txBox="1"/>
          <p:nvPr>
            <p:ph idx="10" type="dt"/>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lvl="0" rtl="1" algn="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72" name="Google Shape;72;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rtl="1" algn="ct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73" name="Google Shape;73;p46"/>
          <p:cNvSpPr txBox="1"/>
          <p:nvPr>
            <p:ph idx="12" type="sldNum"/>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indent="0" lvl="0" marL="0" rtl="1" algn="l">
              <a:spcBef>
                <a:spcPts val="0"/>
              </a:spcBef>
              <a:buNone/>
              <a:defRPr/>
            </a:lvl1pPr>
            <a:lvl2pPr indent="0" lvl="1" marL="0" rtl="1" algn="l">
              <a:spcBef>
                <a:spcPts val="0"/>
              </a:spcBef>
              <a:buNone/>
              <a:defRPr/>
            </a:lvl2pPr>
            <a:lvl3pPr indent="0" lvl="2" marL="0" rtl="1" algn="l">
              <a:spcBef>
                <a:spcPts val="0"/>
              </a:spcBef>
              <a:buNone/>
              <a:defRPr/>
            </a:lvl3pPr>
            <a:lvl4pPr indent="0" lvl="3" marL="0" rtl="1" algn="l">
              <a:spcBef>
                <a:spcPts val="0"/>
              </a:spcBef>
              <a:buNone/>
              <a:defRPr/>
            </a:lvl4pPr>
            <a:lvl5pPr indent="0" lvl="4" marL="0" rtl="1" algn="l">
              <a:spcBef>
                <a:spcPts val="0"/>
              </a:spcBef>
              <a:buNone/>
              <a:defRPr/>
            </a:lvl5pPr>
            <a:lvl6pPr indent="0" lvl="5" marL="0" rtl="1" algn="l">
              <a:spcBef>
                <a:spcPts val="0"/>
              </a:spcBef>
              <a:buNone/>
              <a:defRPr/>
            </a:lvl6pPr>
            <a:lvl7pPr indent="0" lvl="6" marL="0" rtl="1" algn="l">
              <a:spcBef>
                <a:spcPts val="0"/>
              </a:spcBef>
              <a:buNone/>
              <a:defRPr/>
            </a:lvl7pPr>
            <a:lvl8pPr indent="0" lvl="7" marL="0" rtl="1" algn="l">
              <a:spcBef>
                <a:spcPts val="0"/>
              </a:spcBef>
              <a:buNone/>
              <a:defRPr/>
            </a:lvl8pPr>
            <a:lvl9pPr indent="0" lvl="8" marL="0" rtl="1" algn="l">
              <a:spcBef>
                <a:spcPts val="0"/>
              </a:spcBef>
              <a:buNone/>
              <a:defRPr/>
            </a:lvl9pPr>
          </a:lstStyle>
          <a:p>
            <a:pPr indent="0" lvl="0" marL="0" rtl="1" algn="l">
              <a:spcBef>
                <a:spcPts val="0"/>
              </a:spcBef>
              <a:spcAft>
                <a:spcPts val="0"/>
              </a:spcAft>
              <a:buNone/>
            </a:pPr>
            <a:fld id="{00000000-1234-1234-1234-123412341234}" type="slidenum">
              <a:rPr lang="ar-O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ونص عمودي" type="vertTx">
  <p:cSld name="VERTICAL_TEXT">
    <p:spTree>
      <p:nvGrpSpPr>
        <p:cNvPr id="74" name="Shape 74"/>
        <p:cNvGrpSpPr/>
        <p:nvPr/>
      </p:nvGrpSpPr>
      <p:grpSpPr>
        <a:xfrm>
          <a:off x="0" y="0"/>
          <a:ext cx="0" cy="0"/>
          <a:chOff x="0" y="0"/>
          <a:chExt cx="0" cy="0"/>
        </a:xfrm>
      </p:grpSpPr>
      <p:sp>
        <p:nvSpPr>
          <p:cNvPr id="75" name="Google Shape;75;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1"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rtl="1" algn="r">
              <a:spcBef>
                <a:spcPts val="360"/>
              </a:spcBef>
              <a:spcAft>
                <a:spcPts val="0"/>
              </a:spcAft>
              <a:buClr>
                <a:schemeClr val="dk1"/>
              </a:buClr>
              <a:buSzPts val="1800"/>
              <a:buChar char="•"/>
              <a:defRPr/>
            </a:lvl1pPr>
            <a:lvl2pPr indent="-342900" lvl="1" marL="914400" rtl="1" algn="r">
              <a:spcBef>
                <a:spcPts val="360"/>
              </a:spcBef>
              <a:spcAft>
                <a:spcPts val="0"/>
              </a:spcAft>
              <a:buClr>
                <a:schemeClr val="dk1"/>
              </a:buClr>
              <a:buSzPts val="1800"/>
              <a:buChar char="–"/>
              <a:defRPr/>
            </a:lvl2pPr>
            <a:lvl3pPr indent="-342900" lvl="2" marL="1371600" rtl="1" algn="r">
              <a:spcBef>
                <a:spcPts val="360"/>
              </a:spcBef>
              <a:spcAft>
                <a:spcPts val="0"/>
              </a:spcAft>
              <a:buClr>
                <a:schemeClr val="dk1"/>
              </a:buClr>
              <a:buSzPts val="1800"/>
              <a:buChar char="•"/>
              <a:defRPr/>
            </a:lvl3pPr>
            <a:lvl4pPr indent="-342900" lvl="3" marL="1828800" rtl="1" algn="r">
              <a:spcBef>
                <a:spcPts val="360"/>
              </a:spcBef>
              <a:spcAft>
                <a:spcPts val="0"/>
              </a:spcAft>
              <a:buClr>
                <a:schemeClr val="dk1"/>
              </a:buClr>
              <a:buSzPts val="1800"/>
              <a:buChar char="–"/>
              <a:defRPr/>
            </a:lvl4pPr>
            <a:lvl5pPr indent="-342900" lvl="4" marL="2286000" rtl="1" algn="r">
              <a:spcBef>
                <a:spcPts val="360"/>
              </a:spcBef>
              <a:spcAft>
                <a:spcPts val="0"/>
              </a:spcAft>
              <a:buClr>
                <a:schemeClr val="dk1"/>
              </a:buClr>
              <a:buSzPts val="1800"/>
              <a:buChar char="»"/>
              <a:defRPr/>
            </a:lvl5pPr>
            <a:lvl6pPr indent="-342900" lvl="5" marL="2743200" rtl="1" algn="r">
              <a:spcBef>
                <a:spcPts val="360"/>
              </a:spcBef>
              <a:spcAft>
                <a:spcPts val="0"/>
              </a:spcAft>
              <a:buClr>
                <a:schemeClr val="dk1"/>
              </a:buClr>
              <a:buSzPts val="1800"/>
              <a:buChar char="•"/>
              <a:defRPr/>
            </a:lvl6pPr>
            <a:lvl7pPr indent="-342900" lvl="6" marL="3200400" rtl="1" algn="r">
              <a:spcBef>
                <a:spcPts val="360"/>
              </a:spcBef>
              <a:spcAft>
                <a:spcPts val="0"/>
              </a:spcAft>
              <a:buClr>
                <a:schemeClr val="dk1"/>
              </a:buClr>
              <a:buSzPts val="1800"/>
              <a:buChar char="•"/>
              <a:defRPr/>
            </a:lvl7pPr>
            <a:lvl8pPr indent="-342900" lvl="7" marL="3657600" rtl="1" algn="r">
              <a:spcBef>
                <a:spcPts val="360"/>
              </a:spcBef>
              <a:spcAft>
                <a:spcPts val="0"/>
              </a:spcAft>
              <a:buClr>
                <a:schemeClr val="dk1"/>
              </a:buClr>
              <a:buSzPts val="1800"/>
              <a:buChar char="•"/>
              <a:defRPr/>
            </a:lvl8pPr>
            <a:lvl9pPr indent="-342900" lvl="8" marL="4114800" rtl="1" algn="r">
              <a:spcBef>
                <a:spcPts val="360"/>
              </a:spcBef>
              <a:spcAft>
                <a:spcPts val="0"/>
              </a:spcAft>
              <a:buClr>
                <a:schemeClr val="dk1"/>
              </a:buClr>
              <a:buSzPts val="1800"/>
              <a:buChar char="•"/>
              <a:defRPr/>
            </a:lvl9pPr>
          </a:lstStyle>
          <a:p/>
        </p:txBody>
      </p:sp>
      <p:sp>
        <p:nvSpPr>
          <p:cNvPr id="77" name="Google Shape;77;p47"/>
          <p:cNvSpPr txBox="1"/>
          <p:nvPr>
            <p:ph idx="10" type="dt"/>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lvl="0" rtl="1" algn="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78" name="Google Shape;78;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rtl="1" algn="ct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79" name="Google Shape;79;p47"/>
          <p:cNvSpPr txBox="1"/>
          <p:nvPr>
            <p:ph idx="12" type="sldNum"/>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indent="0" lvl="0" marL="0" rtl="1" algn="l">
              <a:spcBef>
                <a:spcPts val="0"/>
              </a:spcBef>
              <a:buNone/>
              <a:defRPr/>
            </a:lvl1pPr>
            <a:lvl2pPr indent="0" lvl="1" marL="0" rtl="1" algn="l">
              <a:spcBef>
                <a:spcPts val="0"/>
              </a:spcBef>
              <a:buNone/>
              <a:defRPr/>
            </a:lvl2pPr>
            <a:lvl3pPr indent="0" lvl="2" marL="0" rtl="1" algn="l">
              <a:spcBef>
                <a:spcPts val="0"/>
              </a:spcBef>
              <a:buNone/>
              <a:defRPr/>
            </a:lvl3pPr>
            <a:lvl4pPr indent="0" lvl="3" marL="0" rtl="1" algn="l">
              <a:spcBef>
                <a:spcPts val="0"/>
              </a:spcBef>
              <a:buNone/>
              <a:defRPr/>
            </a:lvl4pPr>
            <a:lvl5pPr indent="0" lvl="4" marL="0" rtl="1" algn="l">
              <a:spcBef>
                <a:spcPts val="0"/>
              </a:spcBef>
              <a:buNone/>
              <a:defRPr/>
            </a:lvl5pPr>
            <a:lvl6pPr indent="0" lvl="5" marL="0" rtl="1" algn="l">
              <a:spcBef>
                <a:spcPts val="0"/>
              </a:spcBef>
              <a:buNone/>
              <a:defRPr/>
            </a:lvl6pPr>
            <a:lvl7pPr indent="0" lvl="6" marL="0" rtl="1" algn="l">
              <a:spcBef>
                <a:spcPts val="0"/>
              </a:spcBef>
              <a:buNone/>
              <a:defRPr/>
            </a:lvl7pPr>
            <a:lvl8pPr indent="0" lvl="7" marL="0" rtl="1" algn="l">
              <a:spcBef>
                <a:spcPts val="0"/>
              </a:spcBef>
              <a:buNone/>
              <a:defRPr/>
            </a:lvl8pPr>
            <a:lvl9pPr indent="0" lvl="8" marL="0" rtl="1" algn="l">
              <a:spcBef>
                <a:spcPts val="0"/>
              </a:spcBef>
              <a:buNone/>
              <a:defRPr/>
            </a:lvl9pPr>
          </a:lstStyle>
          <a:p>
            <a:pPr indent="0" lvl="0" marL="0" rtl="1" algn="l">
              <a:spcBef>
                <a:spcPts val="0"/>
              </a:spcBef>
              <a:spcAft>
                <a:spcPts val="0"/>
              </a:spcAft>
              <a:buNone/>
            </a:pPr>
            <a:fld id="{00000000-1234-1234-1234-123412341234}" type="slidenum">
              <a:rPr lang="ar-O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ونص عموديان" type="vertTitleAndTx">
  <p:cSld name="VERTICAL_TITLE_AND_VERTICAL_TEXT">
    <p:spTree>
      <p:nvGrpSpPr>
        <p:cNvPr id="80" name="Shape 80"/>
        <p:cNvGrpSpPr/>
        <p:nvPr/>
      </p:nvGrpSpPr>
      <p:grpSpPr>
        <a:xfrm>
          <a:off x="0" y="0"/>
          <a:ext cx="0" cy="0"/>
          <a:chOff x="0" y="0"/>
          <a:chExt cx="0" cy="0"/>
        </a:xfrm>
      </p:grpSpPr>
      <p:sp>
        <p:nvSpPr>
          <p:cNvPr id="81" name="Google Shape;81;p4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rtl="1"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4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rtl="1" algn="r">
              <a:spcBef>
                <a:spcPts val="360"/>
              </a:spcBef>
              <a:spcAft>
                <a:spcPts val="0"/>
              </a:spcAft>
              <a:buClr>
                <a:schemeClr val="dk1"/>
              </a:buClr>
              <a:buSzPts val="1800"/>
              <a:buChar char="•"/>
              <a:defRPr/>
            </a:lvl1pPr>
            <a:lvl2pPr indent="-342900" lvl="1" marL="914400" rtl="1" algn="r">
              <a:spcBef>
                <a:spcPts val="360"/>
              </a:spcBef>
              <a:spcAft>
                <a:spcPts val="0"/>
              </a:spcAft>
              <a:buClr>
                <a:schemeClr val="dk1"/>
              </a:buClr>
              <a:buSzPts val="1800"/>
              <a:buChar char="–"/>
              <a:defRPr/>
            </a:lvl2pPr>
            <a:lvl3pPr indent="-342900" lvl="2" marL="1371600" rtl="1" algn="r">
              <a:spcBef>
                <a:spcPts val="360"/>
              </a:spcBef>
              <a:spcAft>
                <a:spcPts val="0"/>
              </a:spcAft>
              <a:buClr>
                <a:schemeClr val="dk1"/>
              </a:buClr>
              <a:buSzPts val="1800"/>
              <a:buChar char="•"/>
              <a:defRPr/>
            </a:lvl3pPr>
            <a:lvl4pPr indent="-342900" lvl="3" marL="1828800" rtl="1" algn="r">
              <a:spcBef>
                <a:spcPts val="360"/>
              </a:spcBef>
              <a:spcAft>
                <a:spcPts val="0"/>
              </a:spcAft>
              <a:buClr>
                <a:schemeClr val="dk1"/>
              </a:buClr>
              <a:buSzPts val="1800"/>
              <a:buChar char="–"/>
              <a:defRPr/>
            </a:lvl4pPr>
            <a:lvl5pPr indent="-342900" lvl="4" marL="2286000" rtl="1" algn="r">
              <a:spcBef>
                <a:spcPts val="360"/>
              </a:spcBef>
              <a:spcAft>
                <a:spcPts val="0"/>
              </a:spcAft>
              <a:buClr>
                <a:schemeClr val="dk1"/>
              </a:buClr>
              <a:buSzPts val="1800"/>
              <a:buChar char="»"/>
              <a:defRPr/>
            </a:lvl5pPr>
            <a:lvl6pPr indent="-342900" lvl="5" marL="2743200" rtl="1" algn="r">
              <a:spcBef>
                <a:spcPts val="360"/>
              </a:spcBef>
              <a:spcAft>
                <a:spcPts val="0"/>
              </a:spcAft>
              <a:buClr>
                <a:schemeClr val="dk1"/>
              </a:buClr>
              <a:buSzPts val="1800"/>
              <a:buChar char="•"/>
              <a:defRPr/>
            </a:lvl6pPr>
            <a:lvl7pPr indent="-342900" lvl="6" marL="3200400" rtl="1" algn="r">
              <a:spcBef>
                <a:spcPts val="360"/>
              </a:spcBef>
              <a:spcAft>
                <a:spcPts val="0"/>
              </a:spcAft>
              <a:buClr>
                <a:schemeClr val="dk1"/>
              </a:buClr>
              <a:buSzPts val="1800"/>
              <a:buChar char="•"/>
              <a:defRPr/>
            </a:lvl7pPr>
            <a:lvl8pPr indent="-342900" lvl="7" marL="3657600" rtl="1" algn="r">
              <a:spcBef>
                <a:spcPts val="360"/>
              </a:spcBef>
              <a:spcAft>
                <a:spcPts val="0"/>
              </a:spcAft>
              <a:buClr>
                <a:schemeClr val="dk1"/>
              </a:buClr>
              <a:buSzPts val="1800"/>
              <a:buChar char="•"/>
              <a:defRPr/>
            </a:lvl8pPr>
            <a:lvl9pPr indent="-342900" lvl="8" marL="4114800" rtl="1" algn="r">
              <a:spcBef>
                <a:spcPts val="360"/>
              </a:spcBef>
              <a:spcAft>
                <a:spcPts val="0"/>
              </a:spcAft>
              <a:buClr>
                <a:schemeClr val="dk1"/>
              </a:buClr>
              <a:buSzPts val="1800"/>
              <a:buChar char="•"/>
              <a:defRPr/>
            </a:lvl9pPr>
          </a:lstStyle>
          <a:p/>
        </p:txBody>
      </p:sp>
      <p:sp>
        <p:nvSpPr>
          <p:cNvPr id="83" name="Google Shape;83;p48"/>
          <p:cNvSpPr txBox="1"/>
          <p:nvPr>
            <p:ph idx="10" type="dt"/>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lvl="0" rtl="1" algn="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84" name="Google Shape;84;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rtl="1" algn="ct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85" name="Google Shape;85;p48"/>
          <p:cNvSpPr txBox="1"/>
          <p:nvPr>
            <p:ph idx="12" type="sldNum"/>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indent="0" lvl="0" marL="0" rtl="1" algn="l">
              <a:spcBef>
                <a:spcPts val="0"/>
              </a:spcBef>
              <a:buNone/>
              <a:defRPr/>
            </a:lvl1pPr>
            <a:lvl2pPr indent="0" lvl="1" marL="0" rtl="1" algn="l">
              <a:spcBef>
                <a:spcPts val="0"/>
              </a:spcBef>
              <a:buNone/>
              <a:defRPr/>
            </a:lvl2pPr>
            <a:lvl3pPr indent="0" lvl="2" marL="0" rtl="1" algn="l">
              <a:spcBef>
                <a:spcPts val="0"/>
              </a:spcBef>
              <a:buNone/>
              <a:defRPr/>
            </a:lvl3pPr>
            <a:lvl4pPr indent="0" lvl="3" marL="0" rtl="1" algn="l">
              <a:spcBef>
                <a:spcPts val="0"/>
              </a:spcBef>
              <a:buNone/>
              <a:defRPr/>
            </a:lvl4pPr>
            <a:lvl5pPr indent="0" lvl="4" marL="0" rtl="1" algn="l">
              <a:spcBef>
                <a:spcPts val="0"/>
              </a:spcBef>
              <a:buNone/>
              <a:defRPr/>
            </a:lvl5pPr>
            <a:lvl6pPr indent="0" lvl="5" marL="0" rtl="1" algn="l">
              <a:spcBef>
                <a:spcPts val="0"/>
              </a:spcBef>
              <a:buNone/>
              <a:defRPr/>
            </a:lvl6pPr>
            <a:lvl7pPr indent="0" lvl="6" marL="0" rtl="1" algn="l">
              <a:spcBef>
                <a:spcPts val="0"/>
              </a:spcBef>
              <a:buNone/>
              <a:defRPr/>
            </a:lvl7pPr>
            <a:lvl8pPr indent="0" lvl="7" marL="0" rtl="1" algn="l">
              <a:spcBef>
                <a:spcPts val="0"/>
              </a:spcBef>
              <a:buNone/>
              <a:defRPr/>
            </a:lvl8pPr>
            <a:lvl9pPr indent="0" lvl="8" marL="0" rtl="1" algn="l">
              <a:spcBef>
                <a:spcPts val="0"/>
              </a:spcBef>
              <a:buNone/>
              <a:defRPr/>
            </a:lvl9pPr>
          </a:lstStyle>
          <a:p>
            <a:pPr indent="0" lvl="0" marL="0" rtl="1" algn="l">
              <a:spcBef>
                <a:spcPts val="0"/>
              </a:spcBef>
              <a:spcAft>
                <a:spcPts val="0"/>
              </a:spcAft>
              <a:buNone/>
            </a:pPr>
            <a:fld id="{00000000-1234-1234-1234-123412341234}" type="slidenum">
              <a:rPr lang="ar-O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يحة عنوان" type="title">
  <p:cSld name="TITLE">
    <p:spTree>
      <p:nvGrpSpPr>
        <p:cNvPr id="19" name="Shape 19"/>
        <p:cNvGrpSpPr/>
        <p:nvPr/>
      </p:nvGrpSpPr>
      <p:grpSpPr>
        <a:xfrm>
          <a:off x="0" y="0"/>
          <a:ext cx="0" cy="0"/>
          <a:chOff x="0" y="0"/>
          <a:chExt cx="0" cy="0"/>
        </a:xfrm>
      </p:grpSpPr>
      <p:sp>
        <p:nvSpPr>
          <p:cNvPr id="20" name="Google Shape;20;p3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rtl="1"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1" algn="ctr">
              <a:spcBef>
                <a:spcPts val="640"/>
              </a:spcBef>
              <a:spcAft>
                <a:spcPts val="0"/>
              </a:spcAft>
              <a:buClr>
                <a:srgbClr val="888888"/>
              </a:buClr>
              <a:buSzPts val="3200"/>
              <a:buNone/>
              <a:defRPr>
                <a:solidFill>
                  <a:srgbClr val="888888"/>
                </a:solidFill>
              </a:defRPr>
            </a:lvl1pPr>
            <a:lvl2pPr lvl="1" rtl="1" algn="ctr">
              <a:spcBef>
                <a:spcPts val="560"/>
              </a:spcBef>
              <a:spcAft>
                <a:spcPts val="0"/>
              </a:spcAft>
              <a:buClr>
                <a:srgbClr val="888888"/>
              </a:buClr>
              <a:buSzPts val="2800"/>
              <a:buNone/>
              <a:defRPr>
                <a:solidFill>
                  <a:srgbClr val="888888"/>
                </a:solidFill>
              </a:defRPr>
            </a:lvl2pPr>
            <a:lvl3pPr lvl="2" rtl="1" algn="ctr">
              <a:spcBef>
                <a:spcPts val="480"/>
              </a:spcBef>
              <a:spcAft>
                <a:spcPts val="0"/>
              </a:spcAft>
              <a:buClr>
                <a:srgbClr val="888888"/>
              </a:buClr>
              <a:buSzPts val="2400"/>
              <a:buNone/>
              <a:defRPr>
                <a:solidFill>
                  <a:srgbClr val="888888"/>
                </a:solidFill>
              </a:defRPr>
            </a:lvl3pPr>
            <a:lvl4pPr lvl="3" rtl="1" algn="ctr">
              <a:spcBef>
                <a:spcPts val="400"/>
              </a:spcBef>
              <a:spcAft>
                <a:spcPts val="0"/>
              </a:spcAft>
              <a:buClr>
                <a:srgbClr val="888888"/>
              </a:buClr>
              <a:buSzPts val="2000"/>
              <a:buNone/>
              <a:defRPr>
                <a:solidFill>
                  <a:srgbClr val="888888"/>
                </a:solidFill>
              </a:defRPr>
            </a:lvl4pPr>
            <a:lvl5pPr lvl="4" rtl="1" algn="ctr">
              <a:spcBef>
                <a:spcPts val="400"/>
              </a:spcBef>
              <a:spcAft>
                <a:spcPts val="0"/>
              </a:spcAft>
              <a:buClr>
                <a:srgbClr val="888888"/>
              </a:buClr>
              <a:buSzPts val="2000"/>
              <a:buNone/>
              <a:defRPr>
                <a:solidFill>
                  <a:srgbClr val="888888"/>
                </a:solidFill>
              </a:defRPr>
            </a:lvl5pPr>
            <a:lvl6pPr lvl="5" rtl="1" algn="ctr">
              <a:spcBef>
                <a:spcPts val="400"/>
              </a:spcBef>
              <a:spcAft>
                <a:spcPts val="0"/>
              </a:spcAft>
              <a:buClr>
                <a:srgbClr val="888888"/>
              </a:buClr>
              <a:buSzPts val="2000"/>
              <a:buNone/>
              <a:defRPr>
                <a:solidFill>
                  <a:srgbClr val="888888"/>
                </a:solidFill>
              </a:defRPr>
            </a:lvl6pPr>
            <a:lvl7pPr lvl="6" rtl="1" algn="ctr">
              <a:spcBef>
                <a:spcPts val="400"/>
              </a:spcBef>
              <a:spcAft>
                <a:spcPts val="0"/>
              </a:spcAft>
              <a:buClr>
                <a:srgbClr val="888888"/>
              </a:buClr>
              <a:buSzPts val="2000"/>
              <a:buNone/>
              <a:defRPr>
                <a:solidFill>
                  <a:srgbClr val="888888"/>
                </a:solidFill>
              </a:defRPr>
            </a:lvl7pPr>
            <a:lvl8pPr lvl="7" rtl="1" algn="ctr">
              <a:spcBef>
                <a:spcPts val="400"/>
              </a:spcBef>
              <a:spcAft>
                <a:spcPts val="0"/>
              </a:spcAft>
              <a:buClr>
                <a:srgbClr val="888888"/>
              </a:buClr>
              <a:buSzPts val="2000"/>
              <a:buNone/>
              <a:defRPr>
                <a:solidFill>
                  <a:srgbClr val="888888"/>
                </a:solidFill>
              </a:defRPr>
            </a:lvl8pPr>
            <a:lvl9pPr lvl="8" rtl="1" algn="ctr">
              <a:spcBef>
                <a:spcPts val="400"/>
              </a:spcBef>
              <a:spcAft>
                <a:spcPts val="0"/>
              </a:spcAft>
              <a:buClr>
                <a:srgbClr val="888888"/>
              </a:buClr>
              <a:buSzPts val="2000"/>
              <a:buNone/>
              <a:defRPr>
                <a:solidFill>
                  <a:srgbClr val="888888"/>
                </a:solidFill>
              </a:defRPr>
            </a:lvl9pPr>
          </a:lstStyle>
          <a:p/>
        </p:txBody>
      </p:sp>
      <p:sp>
        <p:nvSpPr>
          <p:cNvPr id="22" name="Google Shape;22;p38"/>
          <p:cNvSpPr txBox="1"/>
          <p:nvPr>
            <p:ph idx="10" type="dt"/>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lvl="0" rtl="1" algn="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23" name="Google Shape;23;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rtl="1" algn="ct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24" name="Google Shape;24;p38"/>
          <p:cNvSpPr txBox="1"/>
          <p:nvPr>
            <p:ph idx="12" type="sldNum"/>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indent="0" lvl="0" marL="0" rtl="1" algn="l">
              <a:spcBef>
                <a:spcPts val="0"/>
              </a:spcBef>
              <a:buNone/>
              <a:defRPr/>
            </a:lvl1pPr>
            <a:lvl2pPr indent="0" lvl="1" marL="0" rtl="1" algn="l">
              <a:spcBef>
                <a:spcPts val="0"/>
              </a:spcBef>
              <a:buNone/>
              <a:defRPr/>
            </a:lvl2pPr>
            <a:lvl3pPr indent="0" lvl="2" marL="0" rtl="1" algn="l">
              <a:spcBef>
                <a:spcPts val="0"/>
              </a:spcBef>
              <a:buNone/>
              <a:defRPr/>
            </a:lvl3pPr>
            <a:lvl4pPr indent="0" lvl="3" marL="0" rtl="1" algn="l">
              <a:spcBef>
                <a:spcPts val="0"/>
              </a:spcBef>
              <a:buNone/>
              <a:defRPr/>
            </a:lvl4pPr>
            <a:lvl5pPr indent="0" lvl="4" marL="0" rtl="1" algn="l">
              <a:spcBef>
                <a:spcPts val="0"/>
              </a:spcBef>
              <a:buNone/>
              <a:defRPr/>
            </a:lvl5pPr>
            <a:lvl6pPr indent="0" lvl="5" marL="0" rtl="1" algn="l">
              <a:spcBef>
                <a:spcPts val="0"/>
              </a:spcBef>
              <a:buNone/>
              <a:defRPr/>
            </a:lvl6pPr>
            <a:lvl7pPr indent="0" lvl="6" marL="0" rtl="1" algn="l">
              <a:spcBef>
                <a:spcPts val="0"/>
              </a:spcBef>
              <a:buNone/>
              <a:defRPr/>
            </a:lvl7pPr>
            <a:lvl8pPr indent="0" lvl="7" marL="0" rtl="1" algn="l">
              <a:spcBef>
                <a:spcPts val="0"/>
              </a:spcBef>
              <a:buNone/>
              <a:defRPr/>
            </a:lvl8pPr>
            <a:lvl9pPr indent="0" lvl="8" marL="0" rtl="1" algn="l">
              <a:spcBef>
                <a:spcPts val="0"/>
              </a:spcBef>
              <a:buNone/>
              <a:defRPr/>
            </a:lvl9pPr>
          </a:lstStyle>
          <a:p>
            <a:pPr indent="0" lvl="0" marL="0" rtl="1" algn="l">
              <a:spcBef>
                <a:spcPts val="0"/>
              </a:spcBef>
              <a:spcAft>
                <a:spcPts val="0"/>
              </a:spcAft>
              <a:buNone/>
            </a:pPr>
            <a:fld id="{00000000-1234-1234-1234-123412341234}" type="slidenum">
              <a:rPr lang="ar-O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ومحتوى" type="obj">
  <p:cSld name="OBJECT">
    <p:spTree>
      <p:nvGrpSpPr>
        <p:cNvPr id="25" name="Shape 25"/>
        <p:cNvGrpSpPr/>
        <p:nvPr/>
      </p:nvGrpSpPr>
      <p:grpSpPr>
        <a:xfrm>
          <a:off x="0" y="0"/>
          <a:ext cx="0" cy="0"/>
          <a:chOff x="0" y="0"/>
          <a:chExt cx="0" cy="0"/>
        </a:xfrm>
      </p:grpSpPr>
      <p:sp>
        <p:nvSpPr>
          <p:cNvPr id="26" name="Google Shape;26;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1"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rtl="1" algn="r">
              <a:spcBef>
                <a:spcPts val="360"/>
              </a:spcBef>
              <a:spcAft>
                <a:spcPts val="0"/>
              </a:spcAft>
              <a:buClr>
                <a:schemeClr val="dk1"/>
              </a:buClr>
              <a:buSzPts val="1800"/>
              <a:buChar char="•"/>
              <a:defRPr/>
            </a:lvl1pPr>
            <a:lvl2pPr indent="-342900" lvl="1" marL="914400" rtl="1" algn="r">
              <a:spcBef>
                <a:spcPts val="360"/>
              </a:spcBef>
              <a:spcAft>
                <a:spcPts val="0"/>
              </a:spcAft>
              <a:buClr>
                <a:schemeClr val="dk1"/>
              </a:buClr>
              <a:buSzPts val="1800"/>
              <a:buChar char="–"/>
              <a:defRPr/>
            </a:lvl2pPr>
            <a:lvl3pPr indent="-342900" lvl="2" marL="1371600" rtl="1" algn="r">
              <a:spcBef>
                <a:spcPts val="360"/>
              </a:spcBef>
              <a:spcAft>
                <a:spcPts val="0"/>
              </a:spcAft>
              <a:buClr>
                <a:schemeClr val="dk1"/>
              </a:buClr>
              <a:buSzPts val="1800"/>
              <a:buChar char="•"/>
              <a:defRPr/>
            </a:lvl3pPr>
            <a:lvl4pPr indent="-342900" lvl="3" marL="1828800" rtl="1" algn="r">
              <a:spcBef>
                <a:spcPts val="360"/>
              </a:spcBef>
              <a:spcAft>
                <a:spcPts val="0"/>
              </a:spcAft>
              <a:buClr>
                <a:schemeClr val="dk1"/>
              </a:buClr>
              <a:buSzPts val="1800"/>
              <a:buChar char="–"/>
              <a:defRPr/>
            </a:lvl4pPr>
            <a:lvl5pPr indent="-342900" lvl="4" marL="2286000" rtl="1" algn="r">
              <a:spcBef>
                <a:spcPts val="360"/>
              </a:spcBef>
              <a:spcAft>
                <a:spcPts val="0"/>
              </a:spcAft>
              <a:buClr>
                <a:schemeClr val="dk1"/>
              </a:buClr>
              <a:buSzPts val="1800"/>
              <a:buChar char="»"/>
              <a:defRPr/>
            </a:lvl5pPr>
            <a:lvl6pPr indent="-342900" lvl="5" marL="2743200" rtl="1" algn="r">
              <a:spcBef>
                <a:spcPts val="360"/>
              </a:spcBef>
              <a:spcAft>
                <a:spcPts val="0"/>
              </a:spcAft>
              <a:buClr>
                <a:schemeClr val="dk1"/>
              </a:buClr>
              <a:buSzPts val="1800"/>
              <a:buChar char="•"/>
              <a:defRPr/>
            </a:lvl6pPr>
            <a:lvl7pPr indent="-342900" lvl="6" marL="3200400" rtl="1" algn="r">
              <a:spcBef>
                <a:spcPts val="360"/>
              </a:spcBef>
              <a:spcAft>
                <a:spcPts val="0"/>
              </a:spcAft>
              <a:buClr>
                <a:schemeClr val="dk1"/>
              </a:buClr>
              <a:buSzPts val="1800"/>
              <a:buChar char="•"/>
              <a:defRPr/>
            </a:lvl7pPr>
            <a:lvl8pPr indent="-342900" lvl="7" marL="3657600" rtl="1" algn="r">
              <a:spcBef>
                <a:spcPts val="360"/>
              </a:spcBef>
              <a:spcAft>
                <a:spcPts val="0"/>
              </a:spcAft>
              <a:buClr>
                <a:schemeClr val="dk1"/>
              </a:buClr>
              <a:buSzPts val="1800"/>
              <a:buChar char="•"/>
              <a:defRPr/>
            </a:lvl8pPr>
            <a:lvl9pPr indent="-342900" lvl="8" marL="4114800" rtl="1" algn="r">
              <a:spcBef>
                <a:spcPts val="360"/>
              </a:spcBef>
              <a:spcAft>
                <a:spcPts val="0"/>
              </a:spcAft>
              <a:buClr>
                <a:schemeClr val="dk1"/>
              </a:buClr>
              <a:buSzPts val="1800"/>
              <a:buChar char="•"/>
              <a:defRPr/>
            </a:lvl9pPr>
          </a:lstStyle>
          <a:p/>
        </p:txBody>
      </p:sp>
      <p:sp>
        <p:nvSpPr>
          <p:cNvPr id="28" name="Google Shape;28;p39"/>
          <p:cNvSpPr txBox="1"/>
          <p:nvPr>
            <p:ph idx="10" type="dt"/>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lvl="0" rtl="1" algn="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29" name="Google Shape;29;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rtl="1" algn="ct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30" name="Google Shape;30;p39"/>
          <p:cNvSpPr txBox="1"/>
          <p:nvPr>
            <p:ph idx="12" type="sldNum"/>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indent="0" lvl="0" marL="0" rtl="1" algn="l">
              <a:spcBef>
                <a:spcPts val="0"/>
              </a:spcBef>
              <a:buNone/>
              <a:defRPr/>
            </a:lvl1pPr>
            <a:lvl2pPr indent="0" lvl="1" marL="0" rtl="1" algn="l">
              <a:spcBef>
                <a:spcPts val="0"/>
              </a:spcBef>
              <a:buNone/>
              <a:defRPr/>
            </a:lvl2pPr>
            <a:lvl3pPr indent="0" lvl="2" marL="0" rtl="1" algn="l">
              <a:spcBef>
                <a:spcPts val="0"/>
              </a:spcBef>
              <a:buNone/>
              <a:defRPr/>
            </a:lvl3pPr>
            <a:lvl4pPr indent="0" lvl="3" marL="0" rtl="1" algn="l">
              <a:spcBef>
                <a:spcPts val="0"/>
              </a:spcBef>
              <a:buNone/>
              <a:defRPr/>
            </a:lvl4pPr>
            <a:lvl5pPr indent="0" lvl="4" marL="0" rtl="1" algn="l">
              <a:spcBef>
                <a:spcPts val="0"/>
              </a:spcBef>
              <a:buNone/>
              <a:defRPr/>
            </a:lvl5pPr>
            <a:lvl6pPr indent="0" lvl="5" marL="0" rtl="1" algn="l">
              <a:spcBef>
                <a:spcPts val="0"/>
              </a:spcBef>
              <a:buNone/>
              <a:defRPr/>
            </a:lvl6pPr>
            <a:lvl7pPr indent="0" lvl="6" marL="0" rtl="1" algn="l">
              <a:spcBef>
                <a:spcPts val="0"/>
              </a:spcBef>
              <a:buNone/>
              <a:defRPr/>
            </a:lvl7pPr>
            <a:lvl8pPr indent="0" lvl="7" marL="0" rtl="1" algn="l">
              <a:spcBef>
                <a:spcPts val="0"/>
              </a:spcBef>
              <a:buNone/>
              <a:defRPr/>
            </a:lvl8pPr>
            <a:lvl9pPr indent="0" lvl="8" marL="0" rtl="1" algn="l">
              <a:spcBef>
                <a:spcPts val="0"/>
              </a:spcBef>
              <a:buNone/>
              <a:defRPr/>
            </a:lvl9pPr>
          </a:lstStyle>
          <a:p>
            <a:pPr indent="0" lvl="0" marL="0" rtl="1" algn="l">
              <a:spcBef>
                <a:spcPts val="0"/>
              </a:spcBef>
              <a:spcAft>
                <a:spcPts val="0"/>
              </a:spcAft>
              <a:buNone/>
            </a:pPr>
            <a:fld id="{00000000-1234-1234-1234-123412341234}" type="slidenum">
              <a:rPr lang="ar-O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40"/>
          <p:cNvSpPr txBox="1"/>
          <p:nvPr>
            <p:ph type="title"/>
          </p:nvPr>
        </p:nvSpPr>
        <p:spPr>
          <a:xfrm>
            <a:off x="1547664" y="34314"/>
            <a:ext cx="7596336" cy="1035373"/>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Clr>
                <a:srgbClr val="3F3F3F"/>
              </a:buClr>
              <a:buSzPts val="3600"/>
              <a:buFont typeface="Arial"/>
              <a:buNone/>
              <a:defRPr b="1" i="0" sz="3600" u="none" cap="none" strike="noStrik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المقطع" type="secHead">
  <p:cSld name="SECTION_HEADER">
    <p:spTree>
      <p:nvGrpSpPr>
        <p:cNvPr id="33" name="Shape 33"/>
        <p:cNvGrpSpPr/>
        <p:nvPr/>
      </p:nvGrpSpPr>
      <p:grpSpPr>
        <a:xfrm>
          <a:off x="0" y="0"/>
          <a:ext cx="0" cy="0"/>
          <a:chOff x="0" y="0"/>
          <a:chExt cx="0" cy="0"/>
        </a:xfrm>
      </p:grpSpPr>
      <p:sp>
        <p:nvSpPr>
          <p:cNvPr id="34" name="Google Shape;34;p4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rtl="1" algn="r">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rtl="1" algn="r">
              <a:spcBef>
                <a:spcPts val="400"/>
              </a:spcBef>
              <a:spcAft>
                <a:spcPts val="0"/>
              </a:spcAft>
              <a:buClr>
                <a:srgbClr val="888888"/>
              </a:buClr>
              <a:buSzPts val="2000"/>
              <a:buNone/>
              <a:defRPr sz="2000">
                <a:solidFill>
                  <a:srgbClr val="888888"/>
                </a:solidFill>
              </a:defRPr>
            </a:lvl1pPr>
            <a:lvl2pPr indent="-228600" lvl="1" marL="914400" rtl="1" algn="r">
              <a:spcBef>
                <a:spcPts val="360"/>
              </a:spcBef>
              <a:spcAft>
                <a:spcPts val="0"/>
              </a:spcAft>
              <a:buClr>
                <a:srgbClr val="888888"/>
              </a:buClr>
              <a:buSzPts val="1800"/>
              <a:buNone/>
              <a:defRPr sz="1800">
                <a:solidFill>
                  <a:srgbClr val="888888"/>
                </a:solidFill>
              </a:defRPr>
            </a:lvl2pPr>
            <a:lvl3pPr indent="-228600" lvl="2" marL="1371600" rtl="1" algn="r">
              <a:spcBef>
                <a:spcPts val="320"/>
              </a:spcBef>
              <a:spcAft>
                <a:spcPts val="0"/>
              </a:spcAft>
              <a:buClr>
                <a:srgbClr val="888888"/>
              </a:buClr>
              <a:buSzPts val="1600"/>
              <a:buNone/>
              <a:defRPr sz="1600">
                <a:solidFill>
                  <a:srgbClr val="888888"/>
                </a:solidFill>
              </a:defRPr>
            </a:lvl3pPr>
            <a:lvl4pPr indent="-228600" lvl="3" marL="1828800" rtl="1" algn="r">
              <a:spcBef>
                <a:spcPts val="280"/>
              </a:spcBef>
              <a:spcAft>
                <a:spcPts val="0"/>
              </a:spcAft>
              <a:buClr>
                <a:srgbClr val="888888"/>
              </a:buClr>
              <a:buSzPts val="1400"/>
              <a:buNone/>
              <a:defRPr sz="1400">
                <a:solidFill>
                  <a:srgbClr val="888888"/>
                </a:solidFill>
              </a:defRPr>
            </a:lvl4pPr>
            <a:lvl5pPr indent="-228600" lvl="4" marL="2286000" rtl="1" algn="r">
              <a:spcBef>
                <a:spcPts val="280"/>
              </a:spcBef>
              <a:spcAft>
                <a:spcPts val="0"/>
              </a:spcAft>
              <a:buClr>
                <a:srgbClr val="888888"/>
              </a:buClr>
              <a:buSzPts val="1400"/>
              <a:buNone/>
              <a:defRPr sz="1400">
                <a:solidFill>
                  <a:srgbClr val="888888"/>
                </a:solidFill>
              </a:defRPr>
            </a:lvl5pPr>
            <a:lvl6pPr indent="-228600" lvl="5" marL="2743200" rtl="1" algn="r">
              <a:spcBef>
                <a:spcPts val="280"/>
              </a:spcBef>
              <a:spcAft>
                <a:spcPts val="0"/>
              </a:spcAft>
              <a:buClr>
                <a:srgbClr val="888888"/>
              </a:buClr>
              <a:buSzPts val="1400"/>
              <a:buNone/>
              <a:defRPr sz="1400">
                <a:solidFill>
                  <a:srgbClr val="888888"/>
                </a:solidFill>
              </a:defRPr>
            </a:lvl6pPr>
            <a:lvl7pPr indent="-228600" lvl="6" marL="3200400" rtl="1" algn="r">
              <a:spcBef>
                <a:spcPts val="280"/>
              </a:spcBef>
              <a:spcAft>
                <a:spcPts val="0"/>
              </a:spcAft>
              <a:buClr>
                <a:srgbClr val="888888"/>
              </a:buClr>
              <a:buSzPts val="1400"/>
              <a:buNone/>
              <a:defRPr sz="1400">
                <a:solidFill>
                  <a:srgbClr val="888888"/>
                </a:solidFill>
              </a:defRPr>
            </a:lvl7pPr>
            <a:lvl8pPr indent="-228600" lvl="7" marL="3657600" rtl="1" algn="r">
              <a:spcBef>
                <a:spcPts val="280"/>
              </a:spcBef>
              <a:spcAft>
                <a:spcPts val="0"/>
              </a:spcAft>
              <a:buClr>
                <a:srgbClr val="888888"/>
              </a:buClr>
              <a:buSzPts val="1400"/>
              <a:buNone/>
              <a:defRPr sz="1400">
                <a:solidFill>
                  <a:srgbClr val="888888"/>
                </a:solidFill>
              </a:defRPr>
            </a:lvl8pPr>
            <a:lvl9pPr indent="-228600" lvl="8" marL="4114800" rtl="1" algn="r">
              <a:spcBef>
                <a:spcPts val="280"/>
              </a:spcBef>
              <a:spcAft>
                <a:spcPts val="0"/>
              </a:spcAft>
              <a:buClr>
                <a:srgbClr val="888888"/>
              </a:buClr>
              <a:buSzPts val="1400"/>
              <a:buNone/>
              <a:defRPr sz="1400">
                <a:solidFill>
                  <a:srgbClr val="888888"/>
                </a:solidFill>
              </a:defRPr>
            </a:lvl9pPr>
          </a:lstStyle>
          <a:p/>
        </p:txBody>
      </p:sp>
      <p:sp>
        <p:nvSpPr>
          <p:cNvPr id="36" name="Google Shape;36;p41"/>
          <p:cNvSpPr txBox="1"/>
          <p:nvPr>
            <p:ph idx="10" type="dt"/>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lvl="0" rtl="1" algn="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37" name="Google Shape;37;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rtl="1" algn="ct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38" name="Google Shape;38;p41"/>
          <p:cNvSpPr txBox="1"/>
          <p:nvPr>
            <p:ph idx="12" type="sldNum"/>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indent="0" lvl="0" marL="0" rtl="1" algn="l">
              <a:spcBef>
                <a:spcPts val="0"/>
              </a:spcBef>
              <a:buNone/>
              <a:defRPr/>
            </a:lvl1pPr>
            <a:lvl2pPr indent="0" lvl="1" marL="0" rtl="1" algn="l">
              <a:spcBef>
                <a:spcPts val="0"/>
              </a:spcBef>
              <a:buNone/>
              <a:defRPr/>
            </a:lvl2pPr>
            <a:lvl3pPr indent="0" lvl="2" marL="0" rtl="1" algn="l">
              <a:spcBef>
                <a:spcPts val="0"/>
              </a:spcBef>
              <a:buNone/>
              <a:defRPr/>
            </a:lvl3pPr>
            <a:lvl4pPr indent="0" lvl="3" marL="0" rtl="1" algn="l">
              <a:spcBef>
                <a:spcPts val="0"/>
              </a:spcBef>
              <a:buNone/>
              <a:defRPr/>
            </a:lvl4pPr>
            <a:lvl5pPr indent="0" lvl="4" marL="0" rtl="1" algn="l">
              <a:spcBef>
                <a:spcPts val="0"/>
              </a:spcBef>
              <a:buNone/>
              <a:defRPr/>
            </a:lvl5pPr>
            <a:lvl6pPr indent="0" lvl="5" marL="0" rtl="1" algn="l">
              <a:spcBef>
                <a:spcPts val="0"/>
              </a:spcBef>
              <a:buNone/>
              <a:defRPr/>
            </a:lvl6pPr>
            <a:lvl7pPr indent="0" lvl="6" marL="0" rtl="1" algn="l">
              <a:spcBef>
                <a:spcPts val="0"/>
              </a:spcBef>
              <a:buNone/>
              <a:defRPr/>
            </a:lvl7pPr>
            <a:lvl8pPr indent="0" lvl="7" marL="0" rtl="1" algn="l">
              <a:spcBef>
                <a:spcPts val="0"/>
              </a:spcBef>
              <a:buNone/>
              <a:defRPr/>
            </a:lvl8pPr>
            <a:lvl9pPr indent="0" lvl="8" marL="0" rtl="1" algn="l">
              <a:spcBef>
                <a:spcPts val="0"/>
              </a:spcBef>
              <a:buNone/>
              <a:defRPr/>
            </a:lvl9pPr>
          </a:lstStyle>
          <a:p>
            <a:pPr indent="0" lvl="0" marL="0" rtl="1" algn="l">
              <a:spcBef>
                <a:spcPts val="0"/>
              </a:spcBef>
              <a:spcAft>
                <a:spcPts val="0"/>
              </a:spcAft>
              <a:buNone/>
            </a:pPr>
            <a:fld id="{00000000-1234-1234-1234-123412341234}" type="slidenum">
              <a:rPr lang="ar-O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محتويين" type="twoObj">
  <p:cSld name="TWO_OBJECTS">
    <p:spTree>
      <p:nvGrpSpPr>
        <p:cNvPr id="39" name="Shape 39"/>
        <p:cNvGrpSpPr/>
        <p:nvPr/>
      </p:nvGrpSpPr>
      <p:grpSpPr>
        <a:xfrm>
          <a:off x="0" y="0"/>
          <a:ext cx="0" cy="0"/>
          <a:chOff x="0" y="0"/>
          <a:chExt cx="0" cy="0"/>
        </a:xfrm>
      </p:grpSpPr>
      <p:sp>
        <p:nvSpPr>
          <p:cNvPr id="40" name="Google Shape;40;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1"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4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rtl="1" algn="r">
              <a:spcBef>
                <a:spcPts val="560"/>
              </a:spcBef>
              <a:spcAft>
                <a:spcPts val="0"/>
              </a:spcAft>
              <a:buClr>
                <a:schemeClr val="dk1"/>
              </a:buClr>
              <a:buSzPts val="2800"/>
              <a:buChar char="•"/>
              <a:defRPr sz="2800"/>
            </a:lvl1pPr>
            <a:lvl2pPr indent="-381000" lvl="1" marL="914400" rtl="1" algn="r">
              <a:spcBef>
                <a:spcPts val="480"/>
              </a:spcBef>
              <a:spcAft>
                <a:spcPts val="0"/>
              </a:spcAft>
              <a:buClr>
                <a:schemeClr val="dk1"/>
              </a:buClr>
              <a:buSzPts val="2400"/>
              <a:buChar char="–"/>
              <a:defRPr sz="2400"/>
            </a:lvl2pPr>
            <a:lvl3pPr indent="-355600" lvl="2" marL="1371600" rtl="1" algn="r">
              <a:spcBef>
                <a:spcPts val="400"/>
              </a:spcBef>
              <a:spcAft>
                <a:spcPts val="0"/>
              </a:spcAft>
              <a:buClr>
                <a:schemeClr val="dk1"/>
              </a:buClr>
              <a:buSzPts val="2000"/>
              <a:buChar char="•"/>
              <a:defRPr sz="2000"/>
            </a:lvl3pPr>
            <a:lvl4pPr indent="-342900" lvl="3" marL="1828800" rtl="1" algn="r">
              <a:spcBef>
                <a:spcPts val="360"/>
              </a:spcBef>
              <a:spcAft>
                <a:spcPts val="0"/>
              </a:spcAft>
              <a:buClr>
                <a:schemeClr val="dk1"/>
              </a:buClr>
              <a:buSzPts val="1800"/>
              <a:buChar char="–"/>
              <a:defRPr sz="1800"/>
            </a:lvl4pPr>
            <a:lvl5pPr indent="-342900" lvl="4" marL="2286000" rtl="1" algn="r">
              <a:spcBef>
                <a:spcPts val="360"/>
              </a:spcBef>
              <a:spcAft>
                <a:spcPts val="0"/>
              </a:spcAft>
              <a:buClr>
                <a:schemeClr val="dk1"/>
              </a:buClr>
              <a:buSzPts val="1800"/>
              <a:buChar char="»"/>
              <a:defRPr sz="1800"/>
            </a:lvl5pPr>
            <a:lvl6pPr indent="-342900" lvl="5" marL="2743200" rtl="1" algn="r">
              <a:spcBef>
                <a:spcPts val="360"/>
              </a:spcBef>
              <a:spcAft>
                <a:spcPts val="0"/>
              </a:spcAft>
              <a:buClr>
                <a:schemeClr val="dk1"/>
              </a:buClr>
              <a:buSzPts val="1800"/>
              <a:buChar char="•"/>
              <a:defRPr sz="1800"/>
            </a:lvl6pPr>
            <a:lvl7pPr indent="-342900" lvl="6" marL="3200400" rtl="1" algn="r">
              <a:spcBef>
                <a:spcPts val="360"/>
              </a:spcBef>
              <a:spcAft>
                <a:spcPts val="0"/>
              </a:spcAft>
              <a:buClr>
                <a:schemeClr val="dk1"/>
              </a:buClr>
              <a:buSzPts val="1800"/>
              <a:buChar char="•"/>
              <a:defRPr sz="1800"/>
            </a:lvl7pPr>
            <a:lvl8pPr indent="-342900" lvl="7" marL="3657600" rtl="1" algn="r">
              <a:spcBef>
                <a:spcPts val="360"/>
              </a:spcBef>
              <a:spcAft>
                <a:spcPts val="0"/>
              </a:spcAft>
              <a:buClr>
                <a:schemeClr val="dk1"/>
              </a:buClr>
              <a:buSzPts val="1800"/>
              <a:buChar char="•"/>
              <a:defRPr sz="1800"/>
            </a:lvl8pPr>
            <a:lvl9pPr indent="-342900" lvl="8" marL="4114800" rtl="1" algn="r">
              <a:spcBef>
                <a:spcPts val="360"/>
              </a:spcBef>
              <a:spcAft>
                <a:spcPts val="0"/>
              </a:spcAft>
              <a:buClr>
                <a:schemeClr val="dk1"/>
              </a:buClr>
              <a:buSzPts val="1800"/>
              <a:buChar char="•"/>
              <a:defRPr sz="1800"/>
            </a:lvl9pPr>
          </a:lstStyle>
          <a:p/>
        </p:txBody>
      </p:sp>
      <p:sp>
        <p:nvSpPr>
          <p:cNvPr id="42" name="Google Shape;42;p4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rtl="1" algn="r">
              <a:spcBef>
                <a:spcPts val="560"/>
              </a:spcBef>
              <a:spcAft>
                <a:spcPts val="0"/>
              </a:spcAft>
              <a:buClr>
                <a:schemeClr val="dk1"/>
              </a:buClr>
              <a:buSzPts val="2800"/>
              <a:buChar char="•"/>
              <a:defRPr sz="2800"/>
            </a:lvl1pPr>
            <a:lvl2pPr indent="-381000" lvl="1" marL="914400" rtl="1" algn="r">
              <a:spcBef>
                <a:spcPts val="480"/>
              </a:spcBef>
              <a:spcAft>
                <a:spcPts val="0"/>
              </a:spcAft>
              <a:buClr>
                <a:schemeClr val="dk1"/>
              </a:buClr>
              <a:buSzPts val="2400"/>
              <a:buChar char="–"/>
              <a:defRPr sz="2400"/>
            </a:lvl2pPr>
            <a:lvl3pPr indent="-355600" lvl="2" marL="1371600" rtl="1" algn="r">
              <a:spcBef>
                <a:spcPts val="400"/>
              </a:spcBef>
              <a:spcAft>
                <a:spcPts val="0"/>
              </a:spcAft>
              <a:buClr>
                <a:schemeClr val="dk1"/>
              </a:buClr>
              <a:buSzPts val="2000"/>
              <a:buChar char="•"/>
              <a:defRPr sz="2000"/>
            </a:lvl3pPr>
            <a:lvl4pPr indent="-342900" lvl="3" marL="1828800" rtl="1" algn="r">
              <a:spcBef>
                <a:spcPts val="360"/>
              </a:spcBef>
              <a:spcAft>
                <a:spcPts val="0"/>
              </a:spcAft>
              <a:buClr>
                <a:schemeClr val="dk1"/>
              </a:buClr>
              <a:buSzPts val="1800"/>
              <a:buChar char="–"/>
              <a:defRPr sz="1800"/>
            </a:lvl4pPr>
            <a:lvl5pPr indent="-342900" lvl="4" marL="2286000" rtl="1" algn="r">
              <a:spcBef>
                <a:spcPts val="360"/>
              </a:spcBef>
              <a:spcAft>
                <a:spcPts val="0"/>
              </a:spcAft>
              <a:buClr>
                <a:schemeClr val="dk1"/>
              </a:buClr>
              <a:buSzPts val="1800"/>
              <a:buChar char="»"/>
              <a:defRPr sz="1800"/>
            </a:lvl5pPr>
            <a:lvl6pPr indent="-342900" lvl="5" marL="2743200" rtl="1" algn="r">
              <a:spcBef>
                <a:spcPts val="360"/>
              </a:spcBef>
              <a:spcAft>
                <a:spcPts val="0"/>
              </a:spcAft>
              <a:buClr>
                <a:schemeClr val="dk1"/>
              </a:buClr>
              <a:buSzPts val="1800"/>
              <a:buChar char="•"/>
              <a:defRPr sz="1800"/>
            </a:lvl6pPr>
            <a:lvl7pPr indent="-342900" lvl="6" marL="3200400" rtl="1" algn="r">
              <a:spcBef>
                <a:spcPts val="360"/>
              </a:spcBef>
              <a:spcAft>
                <a:spcPts val="0"/>
              </a:spcAft>
              <a:buClr>
                <a:schemeClr val="dk1"/>
              </a:buClr>
              <a:buSzPts val="1800"/>
              <a:buChar char="•"/>
              <a:defRPr sz="1800"/>
            </a:lvl7pPr>
            <a:lvl8pPr indent="-342900" lvl="7" marL="3657600" rtl="1" algn="r">
              <a:spcBef>
                <a:spcPts val="360"/>
              </a:spcBef>
              <a:spcAft>
                <a:spcPts val="0"/>
              </a:spcAft>
              <a:buClr>
                <a:schemeClr val="dk1"/>
              </a:buClr>
              <a:buSzPts val="1800"/>
              <a:buChar char="•"/>
              <a:defRPr sz="1800"/>
            </a:lvl8pPr>
            <a:lvl9pPr indent="-342900" lvl="8" marL="4114800" rtl="1" algn="r">
              <a:spcBef>
                <a:spcPts val="360"/>
              </a:spcBef>
              <a:spcAft>
                <a:spcPts val="0"/>
              </a:spcAft>
              <a:buClr>
                <a:schemeClr val="dk1"/>
              </a:buClr>
              <a:buSzPts val="1800"/>
              <a:buChar char="•"/>
              <a:defRPr sz="1800"/>
            </a:lvl9pPr>
          </a:lstStyle>
          <a:p/>
        </p:txBody>
      </p:sp>
      <p:sp>
        <p:nvSpPr>
          <p:cNvPr id="43" name="Google Shape;43;p42"/>
          <p:cNvSpPr txBox="1"/>
          <p:nvPr>
            <p:ph idx="10" type="dt"/>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lvl="0" rtl="1" algn="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44" name="Google Shape;44;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rtl="1" algn="ct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45" name="Google Shape;45;p42"/>
          <p:cNvSpPr txBox="1"/>
          <p:nvPr>
            <p:ph idx="12" type="sldNum"/>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indent="0" lvl="0" marL="0" rtl="1" algn="l">
              <a:spcBef>
                <a:spcPts val="0"/>
              </a:spcBef>
              <a:buNone/>
              <a:defRPr/>
            </a:lvl1pPr>
            <a:lvl2pPr indent="0" lvl="1" marL="0" rtl="1" algn="l">
              <a:spcBef>
                <a:spcPts val="0"/>
              </a:spcBef>
              <a:buNone/>
              <a:defRPr/>
            </a:lvl2pPr>
            <a:lvl3pPr indent="0" lvl="2" marL="0" rtl="1" algn="l">
              <a:spcBef>
                <a:spcPts val="0"/>
              </a:spcBef>
              <a:buNone/>
              <a:defRPr/>
            </a:lvl3pPr>
            <a:lvl4pPr indent="0" lvl="3" marL="0" rtl="1" algn="l">
              <a:spcBef>
                <a:spcPts val="0"/>
              </a:spcBef>
              <a:buNone/>
              <a:defRPr/>
            </a:lvl4pPr>
            <a:lvl5pPr indent="0" lvl="4" marL="0" rtl="1" algn="l">
              <a:spcBef>
                <a:spcPts val="0"/>
              </a:spcBef>
              <a:buNone/>
              <a:defRPr/>
            </a:lvl5pPr>
            <a:lvl6pPr indent="0" lvl="5" marL="0" rtl="1" algn="l">
              <a:spcBef>
                <a:spcPts val="0"/>
              </a:spcBef>
              <a:buNone/>
              <a:defRPr/>
            </a:lvl6pPr>
            <a:lvl7pPr indent="0" lvl="6" marL="0" rtl="1" algn="l">
              <a:spcBef>
                <a:spcPts val="0"/>
              </a:spcBef>
              <a:buNone/>
              <a:defRPr/>
            </a:lvl7pPr>
            <a:lvl8pPr indent="0" lvl="7" marL="0" rtl="1" algn="l">
              <a:spcBef>
                <a:spcPts val="0"/>
              </a:spcBef>
              <a:buNone/>
              <a:defRPr/>
            </a:lvl8pPr>
            <a:lvl9pPr indent="0" lvl="8" marL="0" rtl="1" algn="l">
              <a:spcBef>
                <a:spcPts val="0"/>
              </a:spcBef>
              <a:buNone/>
              <a:defRPr/>
            </a:lvl9pPr>
          </a:lstStyle>
          <a:p>
            <a:pPr indent="0" lvl="0" marL="0" rtl="1" algn="l">
              <a:spcBef>
                <a:spcPts val="0"/>
              </a:spcBef>
              <a:spcAft>
                <a:spcPts val="0"/>
              </a:spcAft>
              <a:buNone/>
            </a:pPr>
            <a:fld id="{00000000-1234-1234-1234-123412341234}" type="slidenum">
              <a:rPr lang="ar-O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مقارنة" type="twoTxTwoObj">
  <p:cSld name="TWO_OBJECTS_WITH_TEXT">
    <p:spTree>
      <p:nvGrpSpPr>
        <p:cNvPr id="46" name="Shape 46"/>
        <p:cNvGrpSpPr/>
        <p:nvPr/>
      </p:nvGrpSpPr>
      <p:grpSpPr>
        <a:xfrm>
          <a:off x="0" y="0"/>
          <a:ext cx="0" cy="0"/>
          <a:chOff x="0" y="0"/>
          <a:chExt cx="0" cy="0"/>
        </a:xfrm>
      </p:grpSpPr>
      <p:sp>
        <p:nvSpPr>
          <p:cNvPr id="47" name="Google Shape;47;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1"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4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rtl="1" algn="r">
              <a:spcBef>
                <a:spcPts val="480"/>
              </a:spcBef>
              <a:spcAft>
                <a:spcPts val="0"/>
              </a:spcAft>
              <a:buClr>
                <a:schemeClr val="dk1"/>
              </a:buClr>
              <a:buSzPts val="2400"/>
              <a:buNone/>
              <a:defRPr b="1" sz="2400"/>
            </a:lvl1pPr>
            <a:lvl2pPr indent="-228600" lvl="1" marL="914400" rtl="1" algn="r">
              <a:spcBef>
                <a:spcPts val="400"/>
              </a:spcBef>
              <a:spcAft>
                <a:spcPts val="0"/>
              </a:spcAft>
              <a:buClr>
                <a:schemeClr val="dk1"/>
              </a:buClr>
              <a:buSzPts val="2000"/>
              <a:buNone/>
              <a:defRPr b="1" sz="2000"/>
            </a:lvl2pPr>
            <a:lvl3pPr indent="-228600" lvl="2" marL="1371600" rtl="1" algn="r">
              <a:spcBef>
                <a:spcPts val="360"/>
              </a:spcBef>
              <a:spcAft>
                <a:spcPts val="0"/>
              </a:spcAft>
              <a:buClr>
                <a:schemeClr val="dk1"/>
              </a:buClr>
              <a:buSzPts val="1800"/>
              <a:buNone/>
              <a:defRPr b="1" sz="1800"/>
            </a:lvl3pPr>
            <a:lvl4pPr indent="-228600" lvl="3" marL="1828800" rtl="1" algn="r">
              <a:spcBef>
                <a:spcPts val="320"/>
              </a:spcBef>
              <a:spcAft>
                <a:spcPts val="0"/>
              </a:spcAft>
              <a:buClr>
                <a:schemeClr val="dk1"/>
              </a:buClr>
              <a:buSzPts val="1600"/>
              <a:buNone/>
              <a:defRPr b="1" sz="1600"/>
            </a:lvl4pPr>
            <a:lvl5pPr indent="-228600" lvl="4" marL="2286000" rtl="1" algn="r">
              <a:spcBef>
                <a:spcPts val="320"/>
              </a:spcBef>
              <a:spcAft>
                <a:spcPts val="0"/>
              </a:spcAft>
              <a:buClr>
                <a:schemeClr val="dk1"/>
              </a:buClr>
              <a:buSzPts val="1600"/>
              <a:buNone/>
              <a:defRPr b="1" sz="1600"/>
            </a:lvl5pPr>
            <a:lvl6pPr indent="-228600" lvl="5" marL="2743200" rtl="1" algn="r">
              <a:spcBef>
                <a:spcPts val="320"/>
              </a:spcBef>
              <a:spcAft>
                <a:spcPts val="0"/>
              </a:spcAft>
              <a:buClr>
                <a:schemeClr val="dk1"/>
              </a:buClr>
              <a:buSzPts val="1600"/>
              <a:buNone/>
              <a:defRPr b="1" sz="1600"/>
            </a:lvl6pPr>
            <a:lvl7pPr indent="-228600" lvl="6" marL="3200400" rtl="1" algn="r">
              <a:spcBef>
                <a:spcPts val="320"/>
              </a:spcBef>
              <a:spcAft>
                <a:spcPts val="0"/>
              </a:spcAft>
              <a:buClr>
                <a:schemeClr val="dk1"/>
              </a:buClr>
              <a:buSzPts val="1600"/>
              <a:buNone/>
              <a:defRPr b="1" sz="1600"/>
            </a:lvl7pPr>
            <a:lvl8pPr indent="-228600" lvl="7" marL="3657600" rtl="1" algn="r">
              <a:spcBef>
                <a:spcPts val="320"/>
              </a:spcBef>
              <a:spcAft>
                <a:spcPts val="0"/>
              </a:spcAft>
              <a:buClr>
                <a:schemeClr val="dk1"/>
              </a:buClr>
              <a:buSzPts val="1600"/>
              <a:buNone/>
              <a:defRPr b="1" sz="1600"/>
            </a:lvl8pPr>
            <a:lvl9pPr indent="-228600" lvl="8" marL="4114800" rtl="1" algn="r">
              <a:spcBef>
                <a:spcPts val="320"/>
              </a:spcBef>
              <a:spcAft>
                <a:spcPts val="0"/>
              </a:spcAft>
              <a:buClr>
                <a:schemeClr val="dk1"/>
              </a:buClr>
              <a:buSzPts val="1600"/>
              <a:buNone/>
              <a:defRPr b="1" sz="1600"/>
            </a:lvl9pPr>
          </a:lstStyle>
          <a:p/>
        </p:txBody>
      </p:sp>
      <p:sp>
        <p:nvSpPr>
          <p:cNvPr id="49" name="Google Shape;49;p4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rtl="1" algn="r">
              <a:spcBef>
                <a:spcPts val="480"/>
              </a:spcBef>
              <a:spcAft>
                <a:spcPts val="0"/>
              </a:spcAft>
              <a:buClr>
                <a:schemeClr val="dk1"/>
              </a:buClr>
              <a:buSzPts val="2400"/>
              <a:buChar char="•"/>
              <a:defRPr sz="2400"/>
            </a:lvl1pPr>
            <a:lvl2pPr indent="-355600" lvl="1" marL="914400" rtl="1" algn="r">
              <a:spcBef>
                <a:spcPts val="400"/>
              </a:spcBef>
              <a:spcAft>
                <a:spcPts val="0"/>
              </a:spcAft>
              <a:buClr>
                <a:schemeClr val="dk1"/>
              </a:buClr>
              <a:buSzPts val="2000"/>
              <a:buChar char="–"/>
              <a:defRPr sz="2000"/>
            </a:lvl2pPr>
            <a:lvl3pPr indent="-342900" lvl="2" marL="1371600" rtl="1" algn="r">
              <a:spcBef>
                <a:spcPts val="360"/>
              </a:spcBef>
              <a:spcAft>
                <a:spcPts val="0"/>
              </a:spcAft>
              <a:buClr>
                <a:schemeClr val="dk1"/>
              </a:buClr>
              <a:buSzPts val="1800"/>
              <a:buChar char="•"/>
              <a:defRPr sz="1800"/>
            </a:lvl3pPr>
            <a:lvl4pPr indent="-330200" lvl="3" marL="1828800" rtl="1" algn="r">
              <a:spcBef>
                <a:spcPts val="320"/>
              </a:spcBef>
              <a:spcAft>
                <a:spcPts val="0"/>
              </a:spcAft>
              <a:buClr>
                <a:schemeClr val="dk1"/>
              </a:buClr>
              <a:buSzPts val="1600"/>
              <a:buChar char="–"/>
              <a:defRPr sz="1600"/>
            </a:lvl4pPr>
            <a:lvl5pPr indent="-330200" lvl="4" marL="2286000" rtl="1" algn="r">
              <a:spcBef>
                <a:spcPts val="320"/>
              </a:spcBef>
              <a:spcAft>
                <a:spcPts val="0"/>
              </a:spcAft>
              <a:buClr>
                <a:schemeClr val="dk1"/>
              </a:buClr>
              <a:buSzPts val="1600"/>
              <a:buChar char="»"/>
              <a:defRPr sz="1600"/>
            </a:lvl5pPr>
            <a:lvl6pPr indent="-330200" lvl="5" marL="2743200" rtl="1" algn="r">
              <a:spcBef>
                <a:spcPts val="320"/>
              </a:spcBef>
              <a:spcAft>
                <a:spcPts val="0"/>
              </a:spcAft>
              <a:buClr>
                <a:schemeClr val="dk1"/>
              </a:buClr>
              <a:buSzPts val="1600"/>
              <a:buChar char="•"/>
              <a:defRPr sz="1600"/>
            </a:lvl6pPr>
            <a:lvl7pPr indent="-330200" lvl="6" marL="3200400" rtl="1" algn="r">
              <a:spcBef>
                <a:spcPts val="320"/>
              </a:spcBef>
              <a:spcAft>
                <a:spcPts val="0"/>
              </a:spcAft>
              <a:buClr>
                <a:schemeClr val="dk1"/>
              </a:buClr>
              <a:buSzPts val="1600"/>
              <a:buChar char="•"/>
              <a:defRPr sz="1600"/>
            </a:lvl7pPr>
            <a:lvl8pPr indent="-330200" lvl="7" marL="3657600" rtl="1" algn="r">
              <a:spcBef>
                <a:spcPts val="320"/>
              </a:spcBef>
              <a:spcAft>
                <a:spcPts val="0"/>
              </a:spcAft>
              <a:buClr>
                <a:schemeClr val="dk1"/>
              </a:buClr>
              <a:buSzPts val="1600"/>
              <a:buChar char="•"/>
              <a:defRPr sz="1600"/>
            </a:lvl8pPr>
            <a:lvl9pPr indent="-330200" lvl="8" marL="4114800" rtl="1" algn="r">
              <a:spcBef>
                <a:spcPts val="320"/>
              </a:spcBef>
              <a:spcAft>
                <a:spcPts val="0"/>
              </a:spcAft>
              <a:buClr>
                <a:schemeClr val="dk1"/>
              </a:buClr>
              <a:buSzPts val="1600"/>
              <a:buChar char="•"/>
              <a:defRPr sz="1600"/>
            </a:lvl9pPr>
          </a:lstStyle>
          <a:p/>
        </p:txBody>
      </p:sp>
      <p:sp>
        <p:nvSpPr>
          <p:cNvPr id="50" name="Google Shape;50;p4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rtl="1" algn="r">
              <a:spcBef>
                <a:spcPts val="480"/>
              </a:spcBef>
              <a:spcAft>
                <a:spcPts val="0"/>
              </a:spcAft>
              <a:buClr>
                <a:schemeClr val="dk1"/>
              </a:buClr>
              <a:buSzPts val="2400"/>
              <a:buNone/>
              <a:defRPr b="1" sz="2400"/>
            </a:lvl1pPr>
            <a:lvl2pPr indent="-228600" lvl="1" marL="914400" rtl="1" algn="r">
              <a:spcBef>
                <a:spcPts val="400"/>
              </a:spcBef>
              <a:spcAft>
                <a:spcPts val="0"/>
              </a:spcAft>
              <a:buClr>
                <a:schemeClr val="dk1"/>
              </a:buClr>
              <a:buSzPts val="2000"/>
              <a:buNone/>
              <a:defRPr b="1" sz="2000"/>
            </a:lvl2pPr>
            <a:lvl3pPr indent="-228600" lvl="2" marL="1371600" rtl="1" algn="r">
              <a:spcBef>
                <a:spcPts val="360"/>
              </a:spcBef>
              <a:spcAft>
                <a:spcPts val="0"/>
              </a:spcAft>
              <a:buClr>
                <a:schemeClr val="dk1"/>
              </a:buClr>
              <a:buSzPts val="1800"/>
              <a:buNone/>
              <a:defRPr b="1" sz="1800"/>
            </a:lvl3pPr>
            <a:lvl4pPr indent="-228600" lvl="3" marL="1828800" rtl="1" algn="r">
              <a:spcBef>
                <a:spcPts val="320"/>
              </a:spcBef>
              <a:spcAft>
                <a:spcPts val="0"/>
              </a:spcAft>
              <a:buClr>
                <a:schemeClr val="dk1"/>
              </a:buClr>
              <a:buSzPts val="1600"/>
              <a:buNone/>
              <a:defRPr b="1" sz="1600"/>
            </a:lvl4pPr>
            <a:lvl5pPr indent="-228600" lvl="4" marL="2286000" rtl="1" algn="r">
              <a:spcBef>
                <a:spcPts val="320"/>
              </a:spcBef>
              <a:spcAft>
                <a:spcPts val="0"/>
              </a:spcAft>
              <a:buClr>
                <a:schemeClr val="dk1"/>
              </a:buClr>
              <a:buSzPts val="1600"/>
              <a:buNone/>
              <a:defRPr b="1" sz="1600"/>
            </a:lvl5pPr>
            <a:lvl6pPr indent="-228600" lvl="5" marL="2743200" rtl="1" algn="r">
              <a:spcBef>
                <a:spcPts val="320"/>
              </a:spcBef>
              <a:spcAft>
                <a:spcPts val="0"/>
              </a:spcAft>
              <a:buClr>
                <a:schemeClr val="dk1"/>
              </a:buClr>
              <a:buSzPts val="1600"/>
              <a:buNone/>
              <a:defRPr b="1" sz="1600"/>
            </a:lvl6pPr>
            <a:lvl7pPr indent="-228600" lvl="6" marL="3200400" rtl="1" algn="r">
              <a:spcBef>
                <a:spcPts val="320"/>
              </a:spcBef>
              <a:spcAft>
                <a:spcPts val="0"/>
              </a:spcAft>
              <a:buClr>
                <a:schemeClr val="dk1"/>
              </a:buClr>
              <a:buSzPts val="1600"/>
              <a:buNone/>
              <a:defRPr b="1" sz="1600"/>
            </a:lvl7pPr>
            <a:lvl8pPr indent="-228600" lvl="7" marL="3657600" rtl="1" algn="r">
              <a:spcBef>
                <a:spcPts val="320"/>
              </a:spcBef>
              <a:spcAft>
                <a:spcPts val="0"/>
              </a:spcAft>
              <a:buClr>
                <a:schemeClr val="dk1"/>
              </a:buClr>
              <a:buSzPts val="1600"/>
              <a:buNone/>
              <a:defRPr b="1" sz="1600"/>
            </a:lvl8pPr>
            <a:lvl9pPr indent="-228600" lvl="8" marL="4114800" rtl="1" algn="r">
              <a:spcBef>
                <a:spcPts val="320"/>
              </a:spcBef>
              <a:spcAft>
                <a:spcPts val="0"/>
              </a:spcAft>
              <a:buClr>
                <a:schemeClr val="dk1"/>
              </a:buClr>
              <a:buSzPts val="1600"/>
              <a:buNone/>
              <a:defRPr b="1" sz="1600"/>
            </a:lvl9pPr>
          </a:lstStyle>
          <a:p/>
        </p:txBody>
      </p:sp>
      <p:sp>
        <p:nvSpPr>
          <p:cNvPr id="51" name="Google Shape;51;p4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rtl="1" algn="r">
              <a:spcBef>
                <a:spcPts val="480"/>
              </a:spcBef>
              <a:spcAft>
                <a:spcPts val="0"/>
              </a:spcAft>
              <a:buClr>
                <a:schemeClr val="dk1"/>
              </a:buClr>
              <a:buSzPts val="2400"/>
              <a:buChar char="•"/>
              <a:defRPr sz="2400"/>
            </a:lvl1pPr>
            <a:lvl2pPr indent="-355600" lvl="1" marL="914400" rtl="1" algn="r">
              <a:spcBef>
                <a:spcPts val="400"/>
              </a:spcBef>
              <a:spcAft>
                <a:spcPts val="0"/>
              </a:spcAft>
              <a:buClr>
                <a:schemeClr val="dk1"/>
              </a:buClr>
              <a:buSzPts val="2000"/>
              <a:buChar char="–"/>
              <a:defRPr sz="2000"/>
            </a:lvl2pPr>
            <a:lvl3pPr indent="-342900" lvl="2" marL="1371600" rtl="1" algn="r">
              <a:spcBef>
                <a:spcPts val="360"/>
              </a:spcBef>
              <a:spcAft>
                <a:spcPts val="0"/>
              </a:spcAft>
              <a:buClr>
                <a:schemeClr val="dk1"/>
              </a:buClr>
              <a:buSzPts val="1800"/>
              <a:buChar char="•"/>
              <a:defRPr sz="1800"/>
            </a:lvl3pPr>
            <a:lvl4pPr indent="-330200" lvl="3" marL="1828800" rtl="1" algn="r">
              <a:spcBef>
                <a:spcPts val="320"/>
              </a:spcBef>
              <a:spcAft>
                <a:spcPts val="0"/>
              </a:spcAft>
              <a:buClr>
                <a:schemeClr val="dk1"/>
              </a:buClr>
              <a:buSzPts val="1600"/>
              <a:buChar char="–"/>
              <a:defRPr sz="1600"/>
            </a:lvl4pPr>
            <a:lvl5pPr indent="-330200" lvl="4" marL="2286000" rtl="1" algn="r">
              <a:spcBef>
                <a:spcPts val="320"/>
              </a:spcBef>
              <a:spcAft>
                <a:spcPts val="0"/>
              </a:spcAft>
              <a:buClr>
                <a:schemeClr val="dk1"/>
              </a:buClr>
              <a:buSzPts val="1600"/>
              <a:buChar char="»"/>
              <a:defRPr sz="1600"/>
            </a:lvl5pPr>
            <a:lvl6pPr indent="-330200" lvl="5" marL="2743200" rtl="1" algn="r">
              <a:spcBef>
                <a:spcPts val="320"/>
              </a:spcBef>
              <a:spcAft>
                <a:spcPts val="0"/>
              </a:spcAft>
              <a:buClr>
                <a:schemeClr val="dk1"/>
              </a:buClr>
              <a:buSzPts val="1600"/>
              <a:buChar char="•"/>
              <a:defRPr sz="1600"/>
            </a:lvl6pPr>
            <a:lvl7pPr indent="-330200" lvl="6" marL="3200400" rtl="1" algn="r">
              <a:spcBef>
                <a:spcPts val="320"/>
              </a:spcBef>
              <a:spcAft>
                <a:spcPts val="0"/>
              </a:spcAft>
              <a:buClr>
                <a:schemeClr val="dk1"/>
              </a:buClr>
              <a:buSzPts val="1600"/>
              <a:buChar char="•"/>
              <a:defRPr sz="1600"/>
            </a:lvl7pPr>
            <a:lvl8pPr indent="-330200" lvl="7" marL="3657600" rtl="1" algn="r">
              <a:spcBef>
                <a:spcPts val="320"/>
              </a:spcBef>
              <a:spcAft>
                <a:spcPts val="0"/>
              </a:spcAft>
              <a:buClr>
                <a:schemeClr val="dk1"/>
              </a:buClr>
              <a:buSzPts val="1600"/>
              <a:buChar char="•"/>
              <a:defRPr sz="1600"/>
            </a:lvl8pPr>
            <a:lvl9pPr indent="-330200" lvl="8" marL="4114800" rtl="1" algn="r">
              <a:spcBef>
                <a:spcPts val="320"/>
              </a:spcBef>
              <a:spcAft>
                <a:spcPts val="0"/>
              </a:spcAft>
              <a:buClr>
                <a:schemeClr val="dk1"/>
              </a:buClr>
              <a:buSzPts val="1600"/>
              <a:buChar char="•"/>
              <a:defRPr sz="1600"/>
            </a:lvl9pPr>
          </a:lstStyle>
          <a:p/>
        </p:txBody>
      </p:sp>
      <p:sp>
        <p:nvSpPr>
          <p:cNvPr id="52" name="Google Shape;52;p43"/>
          <p:cNvSpPr txBox="1"/>
          <p:nvPr>
            <p:ph idx="10" type="dt"/>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lvl="0" rtl="1" algn="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53" name="Google Shape;53;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rtl="1" algn="ct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54" name="Google Shape;54;p43"/>
          <p:cNvSpPr txBox="1"/>
          <p:nvPr>
            <p:ph idx="12" type="sldNum"/>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indent="0" lvl="0" marL="0" rtl="1" algn="l">
              <a:spcBef>
                <a:spcPts val="0"/>
              </a:spcBef>
              <a:buNone/>
              <a:defRPr/>
            </a:lvl1pPr>
            <a:lvl2pPr indent="0" lvl="1" marL="0" rtl="1" algn="l">
              <a:spcBef>
                <a:spcPts val="0"/>
              </a:spcBef>
              <a:buNone/>
              <a:defRPr/>
            </a:lvl2pPr>
            <a:lvl3pPr indent="0" lvl="2" marL="0" rtl="1" algn="l">
              <a:spcBef>
                <a:spcPts val="0"/>
              </a:spcBef>
              <a:buNone/>
              <a:defRPr/>
            </a:lvl3pPr>
            <a:lvl4pPr indent="0" lvl="3" marL="0" rtl="1" algn="l">
              <a:spcBef>
                <a:spcPts val="0"/>
              </a:spcBef>
              <a:buNone/>
              <a:defRPr/>
            </a:lvl4pPr>
            <a:lvl5pPr indent="0" lvl="4" marL="0" rtl="1" algn="l">
              <a:spcBef>
                <a:spcPts val="0"/>
              </a:spcBef>
              <a:buNone/>
              <a:defRPr/>
            </a:lvl5pPr>
            <a:lvl6pPr indent="0" lvl="5" marL="0" rtl="1" algn="l">
              <a:spcBef>
                <a:spcPts val="0"/>
              </a:spcBef>
              <a:buNone/>
              <a:defRPr/>
            </a:lvl6pPr>
            <a:lvl7pPr indent="0" lvl="6" marL="0" rtl="1" algn="l">
              <a:spcBef>
                <a:spcPts val="0"/>
              </a:spcBef>
              <a:buNone/>
              <a:defRPr/>
            </a:lvl7pPr>
            <a:lvl8pPr indent="0" lvl="7" marL="0" rtl="1" algn="l">
              <a:spcBef>
                <a:spcPts val="0"/>
              </a:spcBef>
              <a:buNone/>
              <a:defRPr/>
            </a:lvl8pPr>
            <a:lvl9pPr indent="0" lvl="8" marL="0" rtl="1" algn="l">
              <a:spcBef>
                <a:spcPts val="0"/>
              </a:spcBef>
              <a:buNone/>
              <a:defRPr/>
            </a:lvl9pPr>
          </a:lstStyle>
          <a:p>
            <a:pPr indent="0" lvl="0" marL="0" rtl="1" algn="l">
              <a:spcBef>
                <a:spcPts val="0"/>
              </a:spcBef>
              <a:spcAft>
                <a:spcPts val="0"/>
              </a:spcAft>
              <a:buNone/>
            </a:pPr>
            <a:fld id="{00000000-1234-1234-1234-123412341234}" type="slidenum">
              <a:rPr lang="ar-O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فقط" type="titleOnly">
  <p:cSld name="TITLE_ONLY">
    <p:spTree>
      <p:nvGrpSpPr>
        <p:cNvPr id="55" name="Shape 55"/>
        <p:cNvGrpSpPr/>
        <p:nvPr/>
      </p:nvGrpSpPr>
      <p:grpSpPr>
        <a:xfrm>
          <a:off x="0" y="0"/>
          <a:ext cx="0" cy="0"/>
          <a:chOff x="0" y="0"/>
          <a:chExt cx="0" cy="0"/>
        </a:xfrm>
      </p:grpSpPr>
      <p:sp>
        <p:nvSpPr>
          <p:cNvPr id="56" name="Google Shape;56;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1"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44"/>
          <p:cNvSpPr txBox="1"/>
          <p:nvPr>
            <p:ph idx="10" type="dt"/>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lvl="0" rtl="1" algn="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58" name="Google Shape;58;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rtl="1" algn="ct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59" name="Google Shape;59;p44"/>
          <p:cNvSpPr txBox="1"/>
          <p:nvPr>
            <p:ph idx="12" type="sldNum"/>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indent="0" lvl="0" marL="0" rtl="1" algn="l">
              <a:spcBef>
                <a:spcPts val="0"/>
              </a:spcBef>
              <a:buNone/>
              <a:defRPr/>
            </a:lvl1pPr>
            <a:lvl2pPr indent="0" lvl="1" marL="0" rtl="1" algn="l">
              <a:spcBef>
                <a:spcPts val="0"/>
              </a:spcBef>
              <a:buNone/>
              <a:defRPr/>
            </a:lvl2pPr>
            <a:lvl3pPr indent="0" lvl="2" marL="0" rtl="1" algn="l">
              <a:spcBef>
                <a:spcPts val="0"/>
              </a:spcBef>
              <a:buNone/>
              <a:defRPr/>
            </a:lvl3pPr>
            <a:lvl4pPr indent="0" lvl="3" marL="0" rtl="1" algn="l">
              <a:spcBef>
                <a:spcPts val="0"/>
              </a:spcBef>
              <a:buNone/>
              <a:defRPr/>
            </a:lvl4pPr>
            <a:lvl5pPr indent="0" lvl="4" marL="0" rtl="1" algn="l">
              <a:spcBef>
                <a:spcPts val="0"/>
              </a:spcBef>
              <a:buNone/>
              <a:defRPr/>
            </a:lvl5pPr>
            <a:lvl6pPr indent="0" lvl="5" marL="0" rtl="1" algn="l">
              <a:spcBef>
                <a:spcPts val="0"/>
              </a:spcBef>
              <a:buNone/>
              <a:defRPr/>
            </a:lvl6pPr>
            <a:lvl7pPr indent="0" lvl="6" marL="0" rtl="1" algn="l">
              <a:spcBef>
                <a:spcPts val="0"/>
              </a:spcBef>
              <a:buNone/>
              <a:defRPr/>
            </a:lvl7pPr>
            <a:lvl8pPr indent="0" lvl="7" marL="0" rtl="1" algn="l">
              <a:spcBef>
                <a:spcPts val="0"/>
              </a:spcBef>
              <a:buNone/>
              <a:defRPr/>
            </a:lvl8pPr>
            <a:lvl9pPr indent="0" lvl="8" marL="0" rtl="1" algn="l">
              <a:spcBef>
                <a:spcPts val="0"/>
              </a:spcBef>
              <a:buNone/>
              <a:defRPr/>
            </a:lvl9pPr>
          </a:lstStyle>
          <a:p>
            <a:pPr indent="0" lvl="0" marL="0" rtl="1" algn="l">
              <a:spcBef>
                <a:spcPts val="0"/>
              </a:spcBef>
              <a:spcAft>
                <a:spcPts val="0"/>
              </a:spcAft>
              <a:buNone/>
            </a:pPr>
            <a:fld id="{00000000-1234-1234-1234-123412341234}" type="slidenum">
              <a:rPr lang="ar-O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محتوى ذو تسمية توضيحية" type="objTx">
  <p:cSld name="OBJECT_WITH_CAPTION_TEXT">
    <p:spTree>
      <p:nvGrpSpPr>
        <p:cNvPr id="60" name="Shape 60"/>
        <p:cNvGrpSpPr/>
        <p:nvPr/>
      </p:nvGrpSpPr>
      <p:grpSpPr>
        <a:xfrm>
          <a:off x="0" y="0"/>
          <a:ext cx="0" cy="0"/>
          <a:chOff x="0" y="0"/>
          <a:chExt cx="0" cy="0"/>
        </a:xfrm>
      </p:grpSpPr>
      <p:sp>
        <p:nvSpPr>
          <p:cNvPr id="61" name="Google Shape;61;p4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rtl="1" algn="r">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4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rtl="1" algn="r">
              <a:spcBef>
                <a:spcPts val="640"/>
              </a:spcBef>
              <a:spcAft>
                <a:spcPts val="0"/>
              </a:spcAft>
              <a:buClr>
                <a:schemeClr val="dk1"/>
              </a:buClr>
              <a:buSzPts val="3200"/>
              <a:buChar char="•"/>
              <a:defRPr sz="3200"/>
            </a:lvl1pPr>
            <a:lvl2pPr indent="-406400" lvl="1" marL="914400" rtl="1" algn="r">
              <a:spcBef>
                <a:spcPts val="560"/>
              </a:spcBef>
              <a:spcAft>
                <a:spcPts val="0"/>
              </a:spcAft>
              <a:buClr>
                <a:schemeClr val="dk1"/>
              </a:buClr>
              <a:buSzPts val="2800"/>
              <a:buChar char="–"/>
              <a:defRPr sz="2800"/>
            </a:lvl2pPr>
            <a:lvl3pPr indent="-381000" lvl="2" marL="1371600" rtl="1" algn="r">
              <a:spcBef>
                <a:spcPts val="480"/>
              </a:spcBef>
              <a:spcAft>
                <a:spcPts val="0"/>
              </a:spcAft>
              <a:buClr>
                <a:schemeClr val="dk1"/>
              </a:buClr>
              <a:buSzPts val="2400"/>
              <a:buChar char="•"/>
              <a:defRPr sz="2400"/>
            </a:lvl3pPr>
            <a:lvl4pPr indent="-355600" lvl="3" marL="1828800" rtl="1" algn="r">
              <a:spcBef>
                <a:spcPts val="400"/>
              </a:spcBef>
              <a:spcAft>
                <a:spcPts val="0"/>
              </a:spcAft>
              <a:buClr>
                <a:schemeClr val="dk1"/>
              </a:buClr>
              <a:buSzPts val="2000"/>
              <a:buChar char="–"/>
              <a:defRPr sz="2000"/>
            </a:lvl4pPr>
            <a:lvl5pPr indent="-355600" lvl="4" marL="2286000" rtl="1" algn="r">
              <a:spcBef>
                <a:spcPts val="400"/>
              </a:spcBef>
              <a:spcAft>
                <a:spcPts val="0"/>
              </a:spcAft>
              <a:buClr>
                <a:schemeClr val="dk1"/>
              </a:buClr>
              <a:buSzPts val="2000"/>
              <a:buChar char="»"/>
              <a:defRPr sz="2000"/>
            </a:lvl5pPr>
            <a:lvl6pPr indent="-355600" lvl="5" marL="2743200" rtl="1" algn="r">
              <a:spcBef>
                <a:spcPts val="400"/>
              </a:spcBef>
              <a:spcAft>
                <a:spcPts val="0"/>
              </a:spcAft>
              <a:buClr>
                <a:schemeClr val="dk1"/>
              </a:buClr>
              <a:buSzPts val="2000"/>
              <a:buChar char="•"/>
              <a:defRPr sz="2000"/>
            </a:lvl6pPr>
            <a:lvl7pPr indent="-355600" lvl="6" marL="3200400" rtl="1" algn="r">
              <a:spcBef>
                <a:spcPts val="400"/>
              </a:spcBef>
              <a:spcAft>
                <a:spcPts val="0"/>
              </a:spcAft>
              <a:buClr>
                <a:schemeClr val="dk1"/>
              </a:buClr>
              <a:buSzPts val="2000"/>
              <a:buChar char="•"/>
              <a:defRPr sz="2000"/>
            </a:lvl7pPr>
            <a:lvl8pPr indent="-355600" lvl="7" marL="3657600" rtl="1" algn="r">
              <a:spcBef>
                <a:spcPts val="400"/>
              </a:spcBef>
              <a:spcAft>
                <a:spcPts val="0"/>
              </a:spcAft>
              <a:buClr>
                <a:schemeClr val="dk1"/>
              </a:buClr>
              <a:buSzPts val="2000"/>
              <a:buChar char="•"/>
              <a:defRPr sz="2000"/>
            </a:lvl8pPr>
            <a:lvl9pPr indent="-355600" lvl="8" marL="4114800" rtl="1" algn="r">
              <a:spcBef>
                <a:spcPts val="400"/>
              </a:spcBef>
              <a:spcAft>
                <a:spcPts val="0"/>
              </a:spcAft>
              <a:buClr>
                <a:schemeClr val="dk1"/>
              </a:buClr>
              <a:buSzPts val="2000"/>
              <a:buChar char="•"/>
              <a:defRPr sz="2000"/>
            </a:lvl9pPr>
          </a:lstStyle>
          <a:p/>
        </p:txBody>
      </p:sp>
      <p:sp>
        <p:nvSpPr>
          <p:cNvPr id="63" name="Google Shape;63;p4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rtl="1" algn="r">
              <a:spcBef>
                <a:spcPts val="280"/>
              </a:spcBef>
              <a:spcAft>
                <a:spcPts val="0"/>
              </a:spcAft>
              <a:buClr>
                <a:schemeClr val="dk1"/>
              </a:buClr>
              <a:buSzPts val="1400"/>
              <a:buNone/>
              <a:defRPr sz="1400"/>
            </a:lvl1pPr>
            <a:lvl2pPr indent="-228600" lvl="1" marL="914400" rtl="1" algn="r">
              <a:spcBef>
                <a:spcPts val="240"/>
              </a:spcBef>
              <a:spcAft>
                <a:spcPts val="0"/>
              </a:spcAft>
              <a:buClr>
                <a:schemeClr val="dk1"/>
              </a:buClr>
              <a:buSzPts val="1200"/>
              <a:buNone/>
              <a:defRPr sz="1200"/>
            </a:lvl2pPr>
            <a:lvl3pPr indent="-228600" lvl="2" marL="1371600" rtl="1" algn="r">
              <a:spcBef>
                <a:spcPts val="200"/>
              </a:spcBef>
              <a:spcAft>
                <a:spcPts val="0"/>
              </a:spcAft>
              <a:buClr>
                <a:schemeClr val="dk1"/>
              </a:buClr>
              <a:buSzPts val="1000"/>
              <a:buNone/>
              <a:defRPr sz="1000"/>
            </a:lvl3pPr>
            <a:lvl4pPr indent="-228600" lvl="3" marL="1828800" rtl="1" algn="r">
              <a:spcBef>
                <a:spcPts val="180"/>
              </a:spcBef>
              <a:spcAft>
                <a:spcPts val="0"/>
              </a:spcAft>
              <a:buClr>
                <a:schemeClr val="dk1"/>
              </a:buClr>
              <a:buSzPts val="900"/>
              <a:buNone/>
              <a:defRPr sz="900"/>
            </a:lvl4pPr>
            <a:lvl5pPr indent="-228600" lvl="4" marL="2286000" rtl="1" algn="r">
              <a:spcBef>
                <a:spcPts val="180"/>
              </a:spcBef>
              <a:spcAft>
                <a:spcPts val="0"/>
              </a:spcAft>
              <a:buClr>
                <a:schemeClr val="dk1"/>
              </a:buClr>
              <a:buSzPts val="900"/>
              <a:buNone/>
              <a:defRPr sz="900"/>
            </a:lvl5pPr>
            <a:lvl6pPr indent="-228600" lvl="5" marL="2743200" rtl="1" algn="r">
              <a:spcBef>
                <a:spcPts val="180"/>
              </a:spcBef>
              <a:spcAft>
                <a:spcPts val="0"/>
              </a:spcAft>
              <a:buClr>
                <a:schemeClr val="dk1"/>
              </a:buClr>
              <a:buSzPts val="900"/>
              <a:buNone/>
              <a:defRPr sz="900"/>
            </a:lvl6pPr>
            <a:lvl7pPr indent="-228600" lvl="6" marL="3200400" rtl="1" algn="r">
              <a:spcBef>
                <a:spcPts val="180"/>
              </a:spcBef>
              <a:spcAft>
                <a:spcPts val="0"/>
              </a:spcAft>
              <a:buClr>
                <a:schemeClr val="dk1"/>
              </a:buClr>
              <a:buSzPts val="900"/>
              <a:buNone/>
              <a:defRPr sz="900"/>
            </a:lvl7pPr>
            <a:lvl8pPr indent="-228600" lvl="7" marL="3657600" rtl="1" algn="r">
              <a:spcBef>
                <a:spcPts val="180"/>
              </a:spcBef>
              <a:spcAft>
                <a:spcPts val="0"/>
              </a:spcAft>
              <a:buClr>
                <a:schemeClr val="dk1"/>
              </a:buClr>
              <a:buSzPts val="900"/>
              <a:buNone/>
              <a:defRPr sz="900"/>
            </a:lvl8pPr>
            <a:lvl9pPr indent="-228600" lvl="8" marL="4114800" rtl="1" algn="r">
              <a:spcBef>
                <a:spcPts val="180"/>
              </a:spcBef>
              <a:spcAft>
                <a:spcPts val="0"/>
              </a:spcAft>
              <a:buClr>
                <a:schemeClr val="dk1"/>
              </a:buClr>
              <a:buSzPts val="900"/>
              <a:buNone/>
              <a:defRPr sz="900"/>
            </a:lvl9pPr>
          </a:lstStyle>
          <a:p/>
        </p:txBody>
      </p:sp>
      <p:sp>
        <p:nvSpPr>
          <p:cNvPr id="64" name="Google Shape;64;p45"/>
          <p:cNvSpPr txBox="1"/>
          <p:nvPr>
            <p:ph idx="10" type="dt"/>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lvl="0" rtl="1" algn="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65" name="Google Shape;65;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rtl="1" algn="ct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66" name="Google Shape;66;p45"/>
          <p:cNvSpPr txBox="1"/>
          <p:nvPr>
            <p:ph idx="12" type="sldNum"/>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indent="0" lvl="0" marL="0" rtl="1" algn="l">
              <a:spcBef>
                <a:spcPts val="0"/>
              </a:spcBef>
              <a:buNone/>
              <a:defRPr/>
            </a:lvl1pPr>
            <a:lvl2pPr indent="0" lvl="1" marL="0" rtl="1" algn="l">
              <a:spcBef>
                <a:spcPts val="0"/>
              </a:spcBef>
              <a:buNone/>
              <a:defRPr/>
            </a:lvl2pPr>
            <a:lvl3pPr indent="0" lvl="2" marL="0" rtl="1" algn="l">
              <a:spcBef>
                <a:spcPts val="0"/>
              </a:spcBef>
              <a:buNone/>
              <a:defRPr/>
            </a:lvl3pPr>
            <a:lvl4pPr indent="0" lvl="3" marL="0" rtl="1" algn="l">
              <a:spcBef>
                <a:spcPts val="0"/>
              </a:spcBef>
              <a:buNone/>
              <a:defRPr/>
            </a:lvl4pPr>
            <a:lvl5pPr indent="0" lvl="4" marL="0" rtl="1" algn="l">
              <a:spcBef>
                <a:spcPts val="0"/>
              </a:spcBef>
              <a:buNone/>
              <a:defRPr/>
            </a:lvl5pPr>
            <a:lvl6pPr indent="0" lvl="5" marL="0" rtl="1" algn="l">
              <a:spcBef>
                <a:spcPts val="0"/>
              </a:spcBef>
              <a:buNone/>
              <a:defRPr/>
            </a:lvl6pPr>
            <a:lvl7pPr indent="0" lvl="6" marL="0" rtl="1" algn="l">
              <a:spcBef>
                <a:spcPts val="0"/>
              </a:spcBef>
              <a:buNone/>
              <a:defRPr/>
            </a:lvl7pPr>
            <a:lvl8pPr indent="0" lvl="7" marL="0" rtl="1" algn="l">
              <a:spcBef>
                <a:spcPts val="0"/>
              </a:spcBef>
              <a:buNone/>
              <a:defRPr/>
            </a:lvl8pPr>
            <a:lvl9pPr indent="0" lvl="8" marL="0" rtl="1" algn="l">
              <a:spcBef>
                <a:spcPts val="0"/>
              </a:spcBef>
              <a:buNone/>
              <a:defRPr/>
            </a:lvl9pPr>
          </a:lstStyle>
          <a:p>
            <a:pPr indent="0" lvl="0" marL="0" rtl="1" algn="l">
              <a:spcBef>
                <a:spcPts val="0"/>
              </a:spcBef>
              <a:spcAft>
                <a:spcPts val="0"/>
              </a:spcAft>
              <a:buNone/>
            </a:pPr>
            <a:fld id="{00000000-1234-1234-1234-123412341234}" type="slidenum">
              <a:rPr lang="ar-O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1"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1" algn="r">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1" algn="r">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1" algn="r">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1" algn="r">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6"/>
          <p:cNvSpPr txBox="1"/>
          <p:nvPr>
            <p:ph idx="10" type="dt"/>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lvl="0" marR="0" rtl="1" algn="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1"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6"/>
          <p:cNvSpPr txBox="1"/>
          <p:nvPr>
            <p:ph idx="12" type="sldNum"/>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1" algn="l">
              <a:spcBef>
                <a:spcPts val="0"/>
              </a:spcBef>
              <a:buNone/>
              <a:defRPr b="0" i="0" sz="1200" u="none" cap="none" strike="noStrike">
                <a:solidFill>
                  <a:srgbClr val="888888"/>
                </a:solidFill>
                <a:latin typeface="Calibri"/>
                <a:ea typeface="Calibri"/>
                <a:cs typeface="Calibri"/>
                <a:sym typeface="Calibri"/>
              </a:defRPr>
            </a:lvl1pPr>
            <a:lvl2pPr indent="0" lvl="1" marL="0" marR="0" rtl="1" algn="l">
              <a:spcBef>
                <a:spcPts val="0"/>
              </a:spcBef>
              <a:buNone/>
              <a:defRPr b="0" i="0" sz="1200" u="none" cap="none" strike="noStrike">
                <a:solidFill>
                  <a:srgbClr val="888888"/>
                </a:solidFill>
                <a:latin typeface="Calibri"/>
                <a:ea typeface="Calibri"/>
                <a:cs typeface="Calibri"/>
                <a:sym typeface="Calibri"/>
              </a:defRPr>
            </a:lvl2pPr>
            <a:lvl3pPr indent="0" lvl="2" marL="0" marR="0" rtl="1" algn="l">
              <a:spcBef>
                <a:spcPts val="0"/>
              </a:spcBef>
              <a:buNone/>
              <a:defRPr b="0" i="0" sz="1200" u="none" cap="none" strike="noStrike">
                <a:solidFill>
                  <a:srgbClr val="888888"/>
                </a:solidFill>
                <a:latin typeface="Calibri"/>
                <a:ea typeface="Calibri"/>
                <a:cs typeface="Calibri"/>
                <a:sym typeface="Calibri"/>
              </a:defRPr>
            </a:lvl3pPr>
            <a:lvl4pPr indent="0" lvl="3" marL="0" marR="0" rtl="1" algn="l">
              <a:spcBef>
                <a:spcPts val="0"/>
              </a:spcBef>
              <a:buNone/>
              <a:defRPr b="0" i="0" sz="1200" u="none" cap="none" strike="noStrike">
                <a:solidFill>
                  <a:srgbClr val="888888"/>
                </a:solidFill>
                <a:latin typeface="Calibri"/>
                <a:ea typeface="Calibri"/>
                <a:cs typeface="Calibri"/>
                <a:sym typeface="Calibri"/>
              </a:defRPr>
            </a:lvl4pPr>
            <a:lvl5pPr indent="0" lvl="4" marL="0" marR="0" rtl="1" algn="l">
              <a:spcBef>
                <a:spcPts val="0"/>
              </a:spcBef>
              <a:buNone/>
              <a:defRPr b="0" i="0" sz="1200" u="none" cap="none" strike="noStrike">
                <a:solidFill>
                  <a:srgbClr val="888888"/>
                </a:solidFill>
                <a:latin typeface="Calibri"/>
                <a:ea typeface="Calibri"/>
                <a:cs typeface="Calibri"/>
                <a:sym typeface="Calibri"/>
              </a:defRPr>
            </a:lvl5pPr>
            <a:lvl6pPr indent="0" lvl="5" marL="0" marR="0" rtl="1" algn="l">
              <a:spcBef>
                <a:spcPts val="0"/>
              </a:spcBef>
              <a:buNone/>
              <a:defRPr b="0" i="0" sz="1200" u="none" cap="none" strike="noStrike">
                <a:solidFill>
                  <a:srgbClr val="888888"/>
                </a:solidFill>
                <a:latin typeface="Calibri"/>
                <a:ea typeface="Calibri"/>
                <a:cs typeface="Calibri"/>
                <a:sym typeface="Calibri"/>
              </a:defRPr>
            </a:lvl6pPr>
            <a:lvl7pPr indent="0" lvl="6" marL="0" marR="0" rtl="1" algn="l">
              <a:spcBef>
                <a:spcPts val="0"/>
              </a:spcBef>
              <a:buNone/>
              <a:defRPr b="0" i="0" sz="1200" u="none" cap="none" strike="noStrike">
                <a:solidFill>
                  <a:srgbClr val="888888"/>
                </a:solidFill>
                <a:latin typeface="Calibri"/>
                <a:ea typeface="Calibri"/>
                <a:cs typeface="Calibri"/>
                <a:sym typeface="Calibri"/>
              </a:defRPr>
            </a:lvl7pPr>
            <a:lvl8pPr indent="0" lvl="7" marL="0" marR="0" rtl="1" algn="l">
              <a:spcBef>
                <a:spcPts val="0"/>
              </a:spcBef>
              <a:buNone/>
              <a:defRPr b="0" i="0" sz="1200" u="none" cap="none" strike="noStrike">
                <a:solidFill>
                  <a:srgbClr val="888888"/>
                </a:solidFill>
                <a:latin typeface="Calibri"/>
                <a:ea typeface="Calibri"/>
                <a:cs typeface="Calibri"/>
                <a:sym typeface="Calibri"/>
              </a:defRPr>
            </a:lvl8pPr>
            <a:lvl9pPr indent="0" lvl="8" marL="0" marR="0" rtl="1" algn="l">
              <a:spcBef>
                <a:spcPts val="0"/>
              </a:spcBef>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ar-OM"/>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gif"/><Relationship Id="rId5" Type="http://schemas.openxmlformats.org/officeDocument/2006/relationships/image" Target="../media/image15.gif"/><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gif"/><Relationship Id="rId4" Type="http://schemas.openxmlformats.org/officeDocument/2006/relationships/image" Target="../media/image7.gif"/><Relationship Id="rId5" Type="http://schemas.openxmlformats.org/officeDocument/2006/relationships/image" Target="../media/image5.gif"/><Relationship Id="rId6"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0"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4.png"/><Relationship Id="rId5" Type="http://schemas.openxmlformats.org/officeDocument/2006/relationships/image" Target="../media/image30.png"/><Relationship Id="rId6" Type="http://schemas.openxmlformats.org/officeDocument/2006/relationships/image" Target="../media/image25.png"/><Relationship Id="rId7" Type="http://schemas.openxmlformats.org/officeDocument/2006/relationships/image" Target="../media/image27.png"/><Relationship Id="rId8"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gif"/><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gi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
          <p:cNvSpPr/>
          <p:nvPr/>
        </p:nvSpPr>
        <p:spPr>
          <a:xfrm flipH="1" rot="10800000">
            <a:off x="282575" y="0"/>
            <a:ext cx="8861425" cy="115888"/>
          </a:xfrm>
          <a:custGeom>
            <a:rect b="b" l="l" r="r" t="t"/>
            <a:pathLst>
              <a:path extrusionOk="0" h="68" w="5582">
                <a:moveTo>
                  <a:pt x="5582" y="37"/>
                </a:moveTo>
                <a:lnTo>
                  <a:pt x="5509" y="0"/>
                </a:lnTo>
                <a:lnTo>
                  <a:pt x="0" y="0"/>
                </a:lnTo>
                <a:lnTo>
                  <a:pt x="0" y="68"/>
                </a:lnTo>
                <a:lnTo>
                  <a:pt x="5509" y="68"/>
                </a:lnTo>
                <a:lnTo>
                  <a:pt x="5446" y="37"/>
                </a:lnTo>
                <a:lnTo>
                  <a:pt x="5582" y="37"/>
                </a:lnTo>
                <a:lnTo>
                  <a:pt x="5582" y="0"/>
                </a:lnTo>
                <a:lnTo>
                  <a:pt x="5509" y="0"/>
                </a:lnTo>
                <a:lnTo>
                  <a:pt x="5582" y="37"/>
                </a:lnTo>
                <a:close/>
              </a:path>
            </a:pathLst>
          </a:custGeom>
          <a:solidFill>
            <a:srgbClr val="0E0D0D"/>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
          <p:cNvSpPr/>
          <p:nvPr/>
        </p:nvSpPr>
        <p:spPr>
          <a:xfrm>
            <a:off x="8861425" y="865188"/>
            <a:ext cx="215900" cy="5802312"/>
          </a:xfrm>
          <a:custGeom>
            <a:rect b="b" l="l" r="r" t="t"/>
            <a:pathLst>
              <a:path extrusionOk="0" h="3655" w="136">
                <a:moveTo>
                  <a:pt x="63" y="3655"/>
                </a:moveTo>
                <a:lnTo>
                  <a:pt x="136" y="3618"/>
                </a:lnTo>
                <a:lnTo>
                  <a:pt x="136" y="0"/>
                </a:lnTo>
                <a:lnTo>
                  <a:pt x="0" y="0"/>
                </a:lnTo>
                <a:lnTo>
                  <a:pt x="0" y="3618"/>
                </a:lnTo>
                <a:lnTo>
                  <a:pt x="63" y="3587"/>
                </a:lnTo>
                <a:lnTo>
                  <a:pt x="63" y="3655"/>
                </a:lnTo>
                <a:lnTo>
                  <a:pt x="136" y="3655"/>
                </a:lnTo>
                <a:lnTo>
                  <a:pt x="136" y="3618"/>
                </a:lnTo>
                <a:lnTo>
                  <a:pt x="63" y="3655"/>
                </a:lnTo>
                <a:close/>
              </a:path>
            </a:pathLst>
          </a:custGeom>
          <a:solidFill>
            <a:srgbClr val="0E0D0D"/>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
          <p:cNvSpPr/>
          <p:nvPr/>
        </p:nvSpPr>
        <p:spPr>
          <a:xfrm>
            <a:off x="0" y="6742113"/>
            <a:ext cx="8861425" cy="115887"/>
          </a:xfrm>
          <a:custGeom>
            <a:rect b="b" l="l" r="r" t="t"/>
            <a:pathLst>
              <a:path extrusionOk="0" h="68" w="5582">
                <a:moveTo>
                  <a:pt x="0" y="31"/>
                </a:moveTo>
                <a:lnTo>
                  <a:pt x="73" y="68"/>
                </a:lnTo>
                <a:lnTo>
                  <a:pt x="5582" y="68"/>
                </a:lnTo>
                <a:lnTo>
                  <a:pt x="5582" y="0"/>
                </a:lnTo>
                <a:lnTo>
                  <a:pt x="73" y="0"/>
                </a:lnTo>
                <a:lnTo>
                  <a:pt x="146" y="31"/>
                </a:lnTo>
                <a:lnTo>
                  <a:pt x="0" y="31"/>
                </a:lnTo>
                <a:lnTo>
                  <a:pt x="0" y="68"/>
                </a:lnTo>
                <a:lnTo>
                  <a:pt x="73" y="68"/>
                </a:lnTo>
                <a:lnTo>
                  <a:pt x="0" y="31"/>
                </a:lnTo>
                <a:close/>
              </a:path>
            </a:pathLst>
          </a:custGeom>
          <a:solidFill>
            <a:srgbClr val="0E0D0D"/>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
          <p:cNvSpPr/>
          <p:nvPr/>
        </p:nvSpPr>
        <p:spPr>
          <a:xfrm>
            <a:off x="100013" y="806450"/>
            <a:ext cx="231775" cy="5802313"/>
          </a:xfrm>
          <a:custGeom>
            <a:rect b="b" l="l" r="r" t="t"/>
            <a:pathLst>
              <a:path extrusionOk="0" h="3655" w="146">
                <a:moveTo>
                  <a:pt x="73" y="0"/>
                </a:moveTo>
                <a:lnTo>
                  <a:pt x="0" y="37"/>
                </a:lnTo>
                <a:lnTo>
                  <a:pt x="0" y="3655"/>
                </a:lnTo>
                <a:lnTo>
                  <a:pt x="146" y="3655"/>
                </a:lnTo>
                <a:lnTo>
                  <a:pt x="146" y="37"/>
                </a:lnTo>
                <a:lnTo>
                  <a:pt x="73" y="68"/>
                </a:lnTo>
                <a:lnTo>
                  <a:pt x="73" y="0"/>
                </a:lnTo>
                <a:lnTo>
                  <a:pt x="0" y="0"/>
                </a:lnTo>
                <a:lnTo>
                  <a:pt x="0" y="37"/>
                </a:lnTo>
                <a:lnTo>
                  <a:pt x="73" y="0"/>
                </a:lnTo>
                <a:close/>
              </a:path>
            </a:pathLst>
          </a:custGeom>
          <a:solidFill>
            <a:srgbClr val="0E0D0D"/>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1"/>
          <p:cNvSpPr/>
          <p:nvPr/>
        </p:nvSpPr>
        <p:spPr>
          <a:xfrm>
            <a:off x="0" y="0"/>
            <a:ext cx="2411413" cy="3724275"/>
          </a:xfrm>
          <a:custGeom>
            <a:rect b="b" l="l" r="r" t="t"/>
            <a:pathLst>
              <a:path extrusionOk="0" h="1864" w="1519">
                <a:moveTo>
                  <a:pt x="1519" y="0"/>
                </a:moveTo>
                <a:lnTo>
                  <a:pt x="1487" y="31"/>
                </a:lnTo>
                <a:lnTo>
                  <a:pt x="1456" y="63"/>
                </a:lnTo>
                <a:lnTo>
                  <a:pt x="1424" y="105"/>
                </a:lnTo>
                <a:lnTo>
                  <a:pt x="1393" y="147"/>
                </a:lnTo>
                <a:lnTo>
                  <a:pt x="1372" y="194"/>
                </a:lnTo>
                <a:lnTo>
                  <a:pt x="1341" y="241"/>
                </a:lnTo>
                <a:lnTo>
                  <a:pt x="1309" y="293"/>
                </a:lnTo>
                <a:lnTo>
                  <a:pt x="1278" y="351"/>
                </a:lnTo>
                <a:lnTo>
                  <a:pt x="1257" y="408"/>
                </a:lnTo>
                <a:lnTo>
                  <a:pt x="1225" y="471"/>
                </a:lnTo>
                <a:lnTo>
                  <a:pt x="1194" y="534"/>
                </a:lnTo>
                <a:lnTo>
                  <a:pt x="1162" y="597"/>
                </a:lnTo>
                <a:lnTo>
                  <a:pt x="1131" y="665"/>
                </a:lnTo>
                <a:lnTo>
                  <a:pt x="1110" y="733"/>
                </a:lnTo>
                <a:lnTo>
                  <a:pt x="1079" y="801"/>
                </a:lnTo>
                <a:lnTo>
                  <a:pt x="1047" y="874"/>
                </a:lnTo>
                <a:lnTo>
                  <a:pt x="1016" y="942"/>
                </a:lnTo>
                <a:lnTo>
                  <a:pt x="984" y="1011"/>
                </a:lnTo>
                <a:lnTo>
                  <a:pt x="943" y="1084"/>
                </a:lnTo>
                <a:lnTo>
                  <a:pt x="911" y="1152"/>
                </a:lnTo>
                <a:lnTo>
                  <a:pt x="880" y="1225"/>
                </a:lnTo>
                <a:lnTo>
                  <a:pt x="838" y="1293"/>
                </a:lnTo>
                <a:lnTo>
                  <a:pt x="806" y="1361"/>
                </a:lnTo>
                <a:lnTo>
                  <a:pt x="765" y="1424"/>
                </a:lnTo>
                <a:lnTo>
                  <a:pt x="723" y="1487"/>
                </a:lnTo>
                <a:lnTo>
                  <a:pt x="681" y="1550"/>
                </a:lnTo>
                <a:lnTo>
                  <a:pt x="628" y="1613"/>
                </a:lnTo>
                <a:lnTo>
                  <a:pt x="586" y="1670"/>
                </a:lnTo>
                <a:lnTo>
                  <a:pt x="534" y="1723"/>
                </a:lnTo>
                <a:lnTo>
                  <a:pt x="492" y="1775"/>
                </a:lnTo>
                <a:lnTo>
                  <a:pt x="440" y="1822"/>
                </a:lnTo>
                <a:lnTo>
                  <a:pt x="377" y="1864"/>
                </a:lnTo>
                <a:lnTo>
                  <a:pt x="10" y="1864"/>
                </a:lnTo>
                <a:lnTo>
                  <a:pt x="0" y="0"/>
                </a:lnTo>
                <a:lnTo>
                  <a:pt x="1519" y="0"/>
                </a:lnTo>
                <a:close/>
              </a:path>
            </a:pathLst>
          </a:custGeom>
          <a:solidFill>
            <a:srgbClr val="99FF33"/>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
          <p:cNvSpPr/>
          <p:nvPr/>
        </p:nvSpPr>
        <p:spPr>
          <a:xfrm>
            <a:off x="0" y="0"/>
            <a:ext cx="2411413" cy="3724275"/>
          </a:xfrm>
          <a:custGeom>
            <a:rect b="b" l="l" r="r" t="t"/>
            <a:pathLst>
              <a:path extrusionOk="0" h="1864" w="1519">
                <a:moveTo>
                  <a:pt x="1519" y="0"/>
                </a:moveTo>
                <a:lnTo>
                  <a:pt x="1487" y="31"/>
                </a:lnTo>
                <a:lnTo>
                  <a:pt x="1456" y="63"/>
                </a:lnTo>
                <a:lnTo>
                  <a:pt x="1424" y="105"/>
                </a:lnTo>
                <a:lnTo>
                  <a:pt x="1393" y="147"/>
                </a:lnTo>
                <a:lnTo>
                  <a:pt x="1372" y="194"/>
                </a:lnTo>
                <a:lnTo>
                  <a:pt x="1341" y="241"/>
                </a:lnTo>
                <a:lnTo>
                  <a:pt x="1309" y="293"/>
                </a:lnTo>
                <a:lnTo>
                  <a:pt x="1278" y="351"/>
                </a:lnTo>
                <a:lnTo>
                  <a:pt x="1257" y="408"/>
                </a:lnTo>
                <a:lnTo>
                  <a:pt x="1225" y="471"/>
                </a:lnTo>
                <a:lnTo>
                  <a:pt x="1194" y="534"/>
                </a:lnTo>
                <a:lnTo>
                  <a:pt x="1162" y="597"/>
                </a:lnTo>
                <a:lnTo>
                  <a:pt x="1131" y="665"/>
                </a:lnTo>
                <a:lnTo>
                  <a:pt x="1110" y="733"/>
                </a:lnTo>
                <a:lnTo>
                  <a:pt x="1079" y="801"/>
                </a:lnTo>
                <a:lnTo>
                  <a:pt x="1047" y="874"/>
                </a:lnTo>
                <a:lnTo>
                  <a:pt x="1016" y="942"/>
                </a:lnTo>
                <a:lnTo>
                  <a:pt x="984" y="1011"/>
                </a:lnTo>
                <a:lnTo>
                  <a:pt x="943" y="1084"/>
                </a:lnTo>
                <a:lnTo>
                  <a:pt x="911" y="1152"/>
                </a:lnTo>
                <a:lnTo>
                  <a:pt x="880" y="1225"/>
                </a:lnTo>
                <a:lnTo>
                  <a:pt x="838" y="1293"/>
                </a:lnTo>
                <a:lnTo>
                  <a:pt x="806" y="1361"/>
                </a:lnTo>
                <a:lnTo>
                  <a:pt x="765" y="1424"/>
                </a:lnTo>
                <a:lnTo>
                  <a:pt x="723" y="1487"/>
                </a:lnTo>
                <a:lnTo>
                  <a:pt x="681" y="1550"/>
                </a:lnTo>
                <a:lnTo>
                  <a:pt x="628" y="1613"/>
                </a:lnTo>
                <a:lnTo>
                  <a:pt x="586" y="1670"/>
                </a:lnTo>
                <a:lnTo>
                  <a:pt x="534" y="1723"/>
                </a:lnTo>
                <a:lnTo>
                  <a:pt x="492" y="1775"/>
                </a:lnTo>
                <a:lnTo>
                  <a:pt x="440" y="1822"/>
                </a:lnTo>
                <a:lnTo>
                  <a:pt x="377" y="1864"/>
                </a:lnTo>
                <a:lnTo>
                  <a:pt x="10" y="1864"/>
                </a:lnTo>
                <a:lnTo>
                  <a:pt x="0" y="0"/>
                </a:lnTo>
                <a:lnTo>
                  <a:pt x="1519" y="0"/>
                </a:lnTo>
              </a:path>
            </a:pathLst>
          </a:custGeom>
          <a:noFill/>
          <a:ln cap="flat" cmpd="sng" w="9525">
            <a:solidFill>
              <a:srgbClr val="0E0D0C"/>
            </a:solidFill>
            <a:prstDash val="solid"/>
            <a:round/>
            <a:headEnd len="med" w="med" type="none"/>
            <a:tailEnd len="med" w="med" type="none"/>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
          <p:cNvSpPr/>
          <p:nvPr/>
        </p:nvSpPr>
        <p:spPr>
          <a:xfrm>
            <a:off x="431800" y="0"/>
            <a:ext cx="315913" cy="1728788"/>
          </a:xfrm>
          <a:custGeom>
            <a:rect b="b" l="l" r="r" t="t"/>
            <a:pathLst>
              <a:path extrusionOk="0" h="607" w="199">
                <a:moveTo>
                  <a:pt x="32" y="0"/>
                </a:moveTo>
                <a:lnTo>
                  <a:pt x="32" y="79"/>
                </a:lnTo>
                <a:lnTo>
                  <a:pt x="32" y="152"/>
                </a:lnTo>
                <a:lnTo>
                  <a:pt x="21" y="230"/>
                </a:lnTo>
                <a:lnTo>
                  <a:pt x="11" y="309"/>
                </a:lnTo>
                <a:lnTo>
                  <a:pt x="11" y="382"/>
                </a:lnTo>
                <a:lnTo>
                  <a:pt x="0" y="461"/>
                </a:lnTo>
                <a:lnTo>
                  <a:pt x="0" y="534"/>
                </a:lnTo>
                <a:lnTo>
                  <a:pt x="0" y="607"/>
                </a:lnTo>
                <a:lnTo>
                  <a:pt x="11" y="571"/>
                </a:lnTo>
                <a:lnTo>
                  <a:pt x="21" y="534"/>
                </a:lnTo>
                <a:lnTo>
                  <a:pt x="42" y="492"/>
                </a:lnTo>
                <a:lnTo>
                  <a:pt x="63" y="450"/>
                </a:lnTo>
                <a:lnTo>
                  <a:pt x="84" y="408"/>
                </a:lnTo>
                <a:lnTo>
                  <a:pt x="105" y="361"/>
                </a:lnTo>
                <a:lnTo>
                  <a:pt x="115" y="314"/>
                </a:lnTo>
                <a:lnTo>
                  <a:pt x="126" y="262"/>
                </a:lnTo>
                <a:lnTo>
                  <a:pt x="136" y="204"/>
                </a:lnTo>
                <a:lnTo>
                  <a:pt x="147" y="157"/>
                </a:lnTo>
                <a:lnTo>
                  <a:pt x="157" y="126"/>
                </a:lnTo>
                <a:lnTo>
                  <a:pt x="168" y="99"/>
                </a:lnTo>
                <a:lnTo>
                  <a:pt x="178" y="73"/>
                </a:lnTo>
                <a:lnTo>
                  <a:pt x="178" y="52"/>
                </a:lnTo>
                <a:lnTo>
                  <a:pt x="189" y="31"/>
                </a:lnTo>
                <a:lnTo>
                  <a:pt x="199" y="0"/>
                </a:lnTo>
                <a:lnTo>
                  <a:pt x="32" y="0"/>
                </a:lnTo>
                <a:close/>
              </a:path>
            </a:pathLst>
          </a:custGeom>
          <a:solidFill>
            <a:srgbClr val="00800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1"/>
          <p:cNvSpPr/>
          <p:nvPr/>
        </p:nvSpPr>
        <p:spPr>
          <a:xfrm>
            <a:off x="1230313" y="0"/>
            <a:ext cx="298450" cy="1114425"/>
          </a:xfrm>
          <a:custGeom>
            <a:rect b="b" l="l" r="r" t="t"/>
            <a:pathLst>
              <a:path extrusionOk="0" h="220" w="188">
                <a:moveTo>
                  <a:pt x="0" y="0"/>
                </a:moveTo>
                <a:lnTo>
                  <a:pt x="10" y="42"/>
                </a:lnTo>
                <a:lnTo>
                  <a:pt x="21" y="73"/>
                </a:lnTo>
                <a:lnTo>
                  <a:pt x="21" y="105"/>
                </a:lnTo>
                <a:lnTo>
                  <a:pt x="10" y="131"/>
                </a:lnTo>
                <a:lnTo>
                  <a:pt x="10" y="152"/>
                </a:lnTo>
                <a:lnTo>
                  <a:pt x="0" y="178"/>
                </a:lnTo>
                <a:lnTo>
                  <a:pt x="0" y="199"/>
                </a:lnTo>
                <a:lnTo>
                  <a:pt x="0" y="220"/>
                </a:lnTo>
                <a:lnTo>
                  <a:pt x="42" y="194"/>
                </a:lnTo>
                <a:lnTo>
                  <a:pt x="73" y="162"/>
                </a:lnTo>
                <a:lnTo>
                  <a:pt x="105" y="136"/>
                </a:lnTo>
                <a:lnTo>
                  <a:pt x="126" y="105"/>
                </a:lnTo>
                <a:lnTo>
                  <a:pt x="146" y="73"/>
                </a:lnTo>
                <a:lnTo>
                  <a:pt x="157" y="47"/>
                </a:lnTo>
                <a:lnTo>
                  <a:pt x="178" y="21"/>
                </a:lnTo>
                <a:lnTo>
                  <a:pt x="188" y="0"/>
                </a:lnTo>
                <a:lnTo>
                  <a:pt x="0" y="0"/>
                </a:lnTo>
                <a:close/>
              </a:path>
            </a:pathLst>
          </a:custGeom>
          <a:solidFill>
            <a:srgbClr val="00800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
          <p:cNvSpPr/>
          <p:nvPr/>
        </p:nvSpPr>
        <p:spPr>
          <a:xfrm>
            <a:off x="100013" y="3524250"/>
            <a:ext cx="82550" cy="200025"/>
          </a:xfrm>
          <a:custGeom>
            <a:rect b="b" l="l" r="r" t="t"/>
            <a:pathLst>
              <a:path extrusionOk="0" h="126" w="52">
                <a:moveTo>
                  <a:pt x="0" y="126"/>
                </a:moveTo>
                <a:lnTo>
                  <a:pt x="0" y="95"/>
                </a:lnTo>
                <a:lnTo>
                  <a:pt x="0" y="63"/>
                </a:lnTo>
                <a:lnTo>
                  <a:pt x="0" y="32"/>
                </a:lnTo>
                <a:lnTo>
                  <a:pt x="0" y="0"/>
                </a:lnTo>
                <a:lnTo>
                  <a:pt x="10" y="27"/>
                </a:lnTo>
                <a:lnTo>
                  <a:pt x="21" y="53"/>
                </a:lnTo>
                <a:lnTo>
                  <a:pt x="21" y="74"/>
                </a:lnTo>
                <a:lnTo>
                  <a:pt x="31" y="89"/>
                </a:lnTo>
                <a:lnTo>
                  <a:pt x="42" y="100"/>
                </a:lnTo>
                <a:lnTo>
                  <a:pt x="52" y="105"/>
                </a:lnTo>
                <a:lnTo>
                  <a:pt x="52" y="116"/>
                </a:lnTo>
                <a:lnTo>
                  <a:pt x="52" y="126"/>
                </a:lnTo>
                <a:lnTo>
                  <a:pt x="0" y="126"/>
                </a:lnTo>
                <a:close/>
              </a:path>
            </a:pathLst>
          </a:custGeom>
          <a:solidFill>
            <a:srgbClr val="4C427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
          <p:cNvSpPr/>
          <p:nvPr/>
        </p:nvSpPr>
        <p:spPr>
          <a:xfrm>
            <a:off x="215900" y="3217863"/>
            <a:ext cx="166688" cy="506412"/>
          </a:xfrm>
          <a:custGeom>
            <a:rect b="b" l="l" r="r" t="t"/>
            <a:pathLst>
              <a:path extrusionOk="0" h="319" w="105">
                <a:moveTo>
                  <a:pt x="73" y="319"/>
                </a:moveTo>
                <a:lnTo>
                  <a:pt x="42" y="272"/>
                </a:lnTo>
                <a:lnTo>
                  <a:pt x="31" y="230"/>
                </a:lnTo>
                <a:lnTo>
                  <a:pt x="31" y="193"/>
                </a:lnTo>
                <a:lnTo>
                  <a:pt x="52" y="157"/>
                </a:lnTo>
                <a:lnTo>
                  <a:pt x="63" y="120"/>
                </a:lnTo>
                <a:lnTo>
                  <a:pt x="84" y="83"/>
                </a:lnTo>
                <a:lnTo>
                  <a:pt x="105" y="42"/>
                </a:lnTo>
                <a:lnTo>
                  <a:pt x="105" y="0"/>
                </a:lnTo>
                <a:lnTo>
                  <a:pt x="94" y="42"/>
                </a:lnTo>
                <a:lnTo>
                  <a:pt x="73" y="83"/>
                </a:lnTo>
                <a:lnTo>
                  <a:pt x="42" y="125"/>
                </a:lnTo>
                <a:lnTo>
                  <a:pt x="31" y="162"/>
                </a:lnTo>
                <a:lnTo>
                  <a:pt x="11" y="199"/>
                </a:lnTo>
                <a:lnTo>
                  <a:pt x="0" y="235"/>
                </a:lnTo>
                <a:lnTo>
                  <a:pt x="11" y="277"/>
                </a:lnTo>
                <a:lnTo>
                  <a:pt x="21" y="319"/>
                </a:lnTo>
                <a:lnTo>
                  <a:pt x="73" y="319"/>
                </a:lnTo>
                <a:close/>
              </a:path>
            </a:pathLst>
          </a:custGeom>
          <a:solidFill>
            <a:srgbClr val="00800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1"/>
          <p:cNvSpPr/>
          <p:nvPr/>
        </p:nvSpPr>
        <p:spPr>
          <a:xfrm>
            <a:off x="398463" y="3251200"/>
            <a:ext cx="300037" cy="473075"/>
          </a:xfrm>
          <a:custGeom>
            <a:rect b="b" l="l" r="r" t="t"/>
            <a:pathLst>
              <a:path extrusionOk="0" h="298" w="189">
                <a:moveTo>
                  <a:pt x="0" y="298"/>
                </a:moveTo>
                <a:lnTo>
                  <a:pt x="0" y="277"/>
                </a:lnTo>
                <a:lnTo>
                  <a:pt x="21" y="240"/>
                </a:lnTo>
                <a:lnTo>
                  <a:pt x="42" y="193"/>
                </a:lnTo>
                <a:lnTo>
                  <a:pt x="74" y="146"/>
                </a:lnTo>
                <a:lnTo>
                  <a:pt x="94" y="99"/>
                </a:lnTo>
                <a:lnTo>
                  <a:pt x="126" y="57"/>
                </a:lnTo>
                <a:lnTo>
                  <a:pt x="157" y="26"/>
                </a:lnTo>
                <a:lnTo>
                  <a:pt x="189" y="0"/>
                </a:lnTo>
                <a:lnTo>
                  <a:pt x="157" y="41"/>
                </a:lnTo>
                <a:lnTo>
                  <a:pt x="136" y="89"/>
                </a:lnTo>
                <a:lnTo>
                  <a:pt x="115" y="130"/>
                </a:lnTo>
                <a:lnTo>
                  <a:pt x="94" y="172"/>
                </a:lnTo>
                <a:lnTo>
                  <a:pt x="74" y="209"/>
                </a:lnTo>
                <a:lnTo>
                  <a:pt x="63" y="246"/>
                </a:lnTo>
                <a:lnTo>
                  <a:pt x="63" y="277"/>
                </a:lnTo>
                <a:lnTo>
                  <a:pt x="53" y="298"/>
                </a:lnTo>
                <a:lnTo>
                  <a:pt x="0" y="298"/>
                </a:lnTo>
                <a:close/>
              </a:path>
            </a:pathLst>
          </a:custGeom>
          <a:solidFill>
            <a:srgbClr val="00800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
          <p:cNvSpPr/>
          <p:nvPr/>
        </p:nvSpPr>
        <p:spPr>
          <a:xfrm>
            <a:off x="0" y="3832225"/>
            <a:ext cx="2260600" cy="3025775"/>
          </a:xfrm>
          <a:custGeom>
            <a:rect b="b" l="l" r="r" t="t"/>
            <a:pathLst>
              <a:path extrusionOk="0" h="1906" w="1424">
                <a:moveTo>
                  <a:pt x="0" y="105"/>
                </a:moveTo>
                <a:lnTo>
                  <a:pt x="0" y="1906"/>
                </a:lnTo>
                <a:lnTo>
                  <a:pt x="1424" y="1906"/>
                </a:lnTo>
                <a:lnTo>
                  <a:pt x="1393" y="1880"/>
                </a:lnTo>
                <a:lnTo>
                  <a:pt x="1361" y="1854"/>
                </a:lnTo>
                <a:lnTo>
                  <a:pt x="1341" y="1827"/>
                </a:lnTo>
                <a:lnTo>
                  <a:pt x="1320" y="1796"/>
                </a:lnTo>
                <a:lnTo>
                  <a:pt x="1299" y="1765"/>
                </a:lnTo>
                <a:lnTo>
                  <a:pt x="1278" y="1733"/>
                </a:lnTo>
                <a:lnTo>
                  <a:pt x="1267" y="1702"/>
                </a:lnTo>
                <a:lnTo>
                  <a:pt x="1246" y="1665"/>
                </a:lnTo>
                <a:lnTo>
                  <a:pt x="1236" y="1628"/>
                </a:lnTo>
                <a:lnTo>
                  <a:pt x="1225" y="1592"/>
                </a:lnTo>
                <a:lnTo>
                  <a:pt x="1215" y="1555"/>
                </a:lnTo>
                <a:lnTo>
                  <a:pt x="1204" y="1513"/>
                </a:lnTo>
                <a:lnTo>
                  <a:pt x="1194" y="1471"/>
                </a:lnTo>
                <a:lnTo>
                  <a:pt x="1194" y="1435"/>
                </a:lnTo>
                <a:lnTo>
                  <a:pt x="1183" y="1393"/>
                </a:lnTo>
                <a:lnTo>
                  <a:pt x="1173" y="1351"/>
                </a:lnTo>
                <a:lnTo>
                  <a:pt x="1162" y="1293"/>
                </a:lnTo>
                <a:lnTo>
                  <a:pt x="1162" y="1241"/>
                </a:lnTo>
                <a:lnTo>
                  <a:pt x="1152" y="1183"/>
                </a:lnTo>
                <a:lnTo>
                  <a:pt x="1152" y="1126"/>
                </a:lnTo>
                <a:lnTo>
                  <a:pt x="1142" y="1063"/>
                </a:lnTo>
                <a:lnTo>
                  <a:pt x="1131" y="995"/>
                </a:lnTo>
                <a:lnTo>
                  <a:pt x="1110" y="916"/>
                </a:lnTo>
                <a:lnTo>
                  <a:pt x="1089" y="827"/>
                </a:lnTo>
                <a:lnTo>
                  <a:pt x="1079" y="775"/>
                </a:lnTo>
                <a:lnTo>
                  <a:pt x="1058" y="728"/>
                </a:lnTo>
                <a:lnTo>
                  <a:pt x="1026" y="676"/>
                </a:lnTo>
                <a:lnTo>
                  <a:pt x="995" y="623"/>
                </a:lnTo>
                <a:lnTo>
                  <a:pt x="963" y="576"/>
                </a:lnTo>
                <a:lnTo>
                  <a:pt x="922" y="524"/>
                </a:lnTo>
                <a:lnTo>
                  <a:pt x="880" y="471"/>
                </a:lnTo>
                <a:lnTo>
                  <a:pt x="838" y="419"/>
                </a:lnTo>
                <a:lnTo>
                  <a:pt x="785" y="367"/>
                </a:lnTo>
                <a:lnTo>
                  <a:pt x="733" y="314"/>
                </a:lnTo>
                <a:lnTo>
                  <a:pt x="681" y="262"/>
                </a:lnTo>
                <a:lnTo>
                  <a:pt x="618" y="210"/>
                </a:lnTo>
                <a:lnTo>
                  <a:pt x="566" y="157"/>
                </a:lnTo>
                <a:lnTo>
                  <a:pt x="503" y="105"/>
                </a:lnTo>
                <a:lnTo>
                  <a:pt x="450" y="52"/>
                </a:lnTo>
                <a:lnTo>
                  <a:pt x="387" y="0"/>
                </a:lnTo>
                <a:lnTo>
                  <a:pt x="0" y="105"/>
                </a:lnTo>
                <a:close/>
              </a:path>
            </a:pathLst>
          </a:custGeom>
          <a:solidFill>
            <a:srgbClr val="99FF33"/>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1"/>
          <p:cNvSpPr/>
          <p:nvPr/>
        </p:nvSpPr>
        <p:spPr>
          <a:xfrm>
            <a:off x="0" y="3832225"/>
            <a:ext cx="2260600" cy="3025775"/>
          </a:xfrm>
          <a:custGeom>
            <a:rect b="b" l="l" r="r" t="t"/>
            <a:pathLst>
              <a:path extrusionOk="0" h="1906" w="1424">
                <a:moveTo>
                  <a:pt x="0" y="105"/>
                </a:moveTo>
                <a:lnTo>
                  <a:pt x="0" y="1906"/>
                </a:lnTo>
                <a:lnTo>
                  <a:pt x="1424" y="1906"/>
                </a:lnTo>
                <a:lnTo>
                  <a:pt x="1393" y="1880"/>
                </a:lnTo>
                <a:lnTo>
                  <a:pt x="1361" y="1854"/>
                </a:lnTo>
                <a:lnTo>
                  <a:pt x="1341" y="1827"/>
                </a:lnTo>
                <a:lnTo>
                  <a:pt x="1320" y="1796"/>
                </a:lnTo>
                <a:lnTo>
                  <a:pt x="1299" y="1765"/>
                </a:lnTo>
                <a:lnTo>
                  <a:pt x="1278" y="1733"/>
                </a:lnTo>
                <a:lnTo>
                  <a:pt x="1267" y="1702"/>
                </a:lnTo>
                <a:lnTo>
                  <a:pt x="1246" y="1665"/>
                </a:lnTo>
                <a:lnTo>
                  <a:pt x="1236" y="1628"/>
                </a:lnTo>
                <a:lnTo>
                  <a:pt x="1225" y="1592"/>
                </a:lnTo>
                <a:lnTo>
                  <a:pt x="1215" y="1555"/>
                </a:lnTo>
                <a:lnTo>
                  <a:pt x="1204" y="1513"/>
                </a:lnTo>
                <a:lnTo>
                  <a:pt x="1194" y="1471"/>
                </a:lnTo>
                <a:lnTo>
                  <a:pt x="1194" y="1435"/>
                </a:lnTo>
                <a:lnTo>
                  <a:pt x="1183" y="1393"/>
                </a:lnTo>
                <a:lnTo>
                  <a:pt x="1173" y="1351"/>
                </a:lnTo>
                <a:lnTo>
                  <a:pt x="1162" y="1293"/>
                </a:lnTo>
                <a:lnTo>
                  <a:pt x="1162" y="1241"/>
                </a:lnTo>
                <a:lnTo>
                  <a:pt x="1152" y="1183"/>
                </a:lnTo>
                <a:lnTo>
                  <a:pt x="1152" y="1126"/>
                </a:lnTo>
                <a:lnTo>
                  <a:pt x="1142" y="1063"/>
                </a:lnTo>
                <a:lnTo>
                  <a:pt x="1131" y="995"/>
                </a:lnTo>
                <a:lnTo>
                  <a:pt x="1110" y="916"/>
                </a:lnTo>
                <a:lnTo>
                  <a:pt x="1089" y="827"/>
                </a:lnTo>
                <a:lnTo>
                  <a:pt x="1079" y="775"/>
                </a:lnTo>
                <a:lnTo>
                  <a:pt x="1058" y="728"/>
                </a:lnTo>
                <a:lnTo>
                  <a:pt x="1026" y="676"/>
                </a:lnTo>
                <a:lnTo>
                  <a:pt x="995" y="623"/>
                </a:lnTo>
                <a:lnTo>
                  <a:pt x="963" y="576"/>
                </a:lnTo>
                <a:lnTo>
                  <a:pt x="922" y="524"/>
                </a:lnTo>
                <a:lnTo>
                  <a:pt x="880" y="471"/>
                </a:lnTo>
                <a:lnTo>
                  <a:pt x="838" y="419"/>
                </a:lnTo>
                <a:lnTo>
                  <a:pt x="785" y="367"/>
                </a:lnTo>
                <a:lnTo>
                  <a:pt x="733" y="314"/>
                </a:lnTo>
                <a:lnTo>
                  <a:pt x="681" y="262"/>
                </a:lnTo>
                <a:lnTo>
                  <a:pt x="618" y="210"/>
                </a:lnTo>
                <a:lnTo>
                  <a:pt x="566" y="157"/>
                </a:lnTo>
                <a:lnTo>
                  <a:pt x="503" y="105"/>
                </a:lnTo>
                <a:lnTo>
                  <a:pt x="450" y="52"/>
                </a:lnTo>
                <a:lnTo>
                  <a:pt x="387" y="0"/>
                </a:lnTo>
                <a:lnTo>
                  <a:pt x="0" y="105"/>
                </a:lnTo>
              </a:path>
            </a:pathLst>
          </a:custGeom>
          <a:noFill/>
          <a:ln cap="flat" cmpd="sng" w="9525">
            <a:solidFill>
              <a:srgbClr val="0E0D0C"/>
            </a:solidFill>
            <a:prstDash val="solid"/>
            <a:round/>
            <a:headEnd len="med" w="med" type="none"/>
            <a:tailEnd len="med" w="med" type="none"/>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1"/>
          <p:cNvSpPr/>
          <p:nvPr/>
        </p:nvSpPr>
        <p:spPr>
          <a:xfrm>
            <a:off x="431800" y="3849688"/>
            <a:ext cx="200025" cy="298450"/>
          </a:xfrm>
          <a:custGeom>
            <a:rect b="b" l="l" r="r" t="t"/>
            <a:pathLst>
              <a:path extrusionOk="0" h="188" w="126">
                <a:moveTo>
                  <a:pt x="0" y="21"/>
                </a:moveTo>
                <a:lnTo>
                  <a:pt x="11" y="36"/>
                </a:lnTo>
                <a:lnTo>
                  <a:pt x="32" y="52"/>
                </a:lnTo>
                <a:lnTo>
                  <a:pt x="42" y="68"/>
                </a:lnTo>
                <a:lnTo>
                  <a:pt x="53" y="83"/>
                </a:lnTo>
                <a:lnTo>
                  <a:pt x="74" y="104"/>
                </a:lnTo>
                <a:lnTo>
                  <a:pt x="84" y="120"/>
                </a:lnTo>
                <a:lnTo>
                  <a:pt x="95" y="136"/>
                </a:lnTo>
                <a:lnTo>
                  <a:pt x="105" y="151"/>
                </a:lnTo>
                <a:lnTo>
                  <a:pt x="115" y="157"/>
                </a:lnTo>
                <a:lnTo>
                  <a:pt x="115" y="167"/>
                </a:lnTo>
                <a:lnTo>
                  <a:pt x="126" y="178"/>
                </a:lnTo>
                <a:lnTo>
                  <a:pt x="126" y="188"/>
                </a:lnTo>
                <a:lnTo>
                  <a:pt x="126" y="162"/>
                </a:lnTo>
                <a:lnTo>
                  <a:pt x="115" y="141"/>
                </a:lnTo>
                <a:lnTo>
                  <a:pt x="115" y="115"/>
                </a:lnTo>
                <a:lnTo>
                  <a:pt x="105" y="94"/>
                </a:lnTo>
                <a:lnTo>
                  <a:pt x="95" y="68"/>
                </a:lnTo>
                <a:lnTo>
                  <a:pt x="84" y="47"/>
                </a:lnTo>
                <a:lnTo>
                  <a:pt x="84" y="21"/>
                </a:lnTo>
                <a:lnTo>
                  <a:pt x="74" y="0"/>
                </a:lnTo>
                <a:lnTo>
                  <a:pt x="0" y="21"/>
                </a:lnTo>
                <a:close/>
              </a:path>
            </a:pathLst>
          </a:custGeom>
          <a:solidFill>
            <a:srgbClr val="4C427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1"/>
          <p:cNvSpPr/>
          <p:nvPr/>
        </p:nvSpPr>
        <p:spPr>
          <a:xfrm>
            <a:off x="331788" y="3890963"/>
            <a:ext cx="84137" cy="157162"/>
          </a:xfrm>
          <a:custGeom>
            <a:rect b="b" l="l" r="r" t="t"/>
            <a:pathLst>
              <a:path extrusionOk="0" h="99" w="53">
                <a:moveTo>
                  <a:pt x="42" y="0"/>
                </a:moveTo>
                <a:lnTo>
                  <a:pt x="53" y="21"/>
                </a:lnTo>
                <a:lnTo>
                  <a:pt x="53" y="52"/>
                </a:lnTo>
                <a:lnTo>
                  <a:pt x="42" y="78"/>
                </a:lnTo>
                <a:lnTo>
                  <a:pt x="32" y="99"/>
                </a:lnTo>
                <a:lnTo>
                  <a:pt x="32" y="89"/>
                </a:lnTo>
                <a:lnTo>
                  <a:pt x="32" y="78"/>
                </a:lnTo>
                <a:lnTo>
                  <a:pt x="21" y="63"/>
                </a:lnTo>
                <a:lnTo>
                  <a:pt x="11" y="52"/>
                </a:lnTo>
                <a:lnTo>
                  <a:pt x="11" y="42"/>
                </a:lnTo>
                <a:lnTo>
                  <a:pt x="0" y="31"/>
                </a:lnTo>
                <a:lnTo>
                  <a:pt x="0" y="21"/>
                </a:lnTo>
                <a:lnTo>
                  <a:pt x="0" y="10"/>
                </a:lnTo>
                <a:lnTo>
                  <a:pt x="42" y="0"/>
                </a:lnTo>
                <a:close/>
              </a:path>
            </a:pathLst>
          </a:custGeom>
          <a:solidFill>
            <a:srgbClr val="4C427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1"/>
          <p:cNvSpPr/>
          <p:nvPr/>
        </p:nvSpPr>
        <p:spPr>
          <a:xfrm>
            <a:off x="0" y="3940175"/>
            <a:ext cx="149225" cy="515938"/>
          </a:xfrm>
          <a:custGeom>
            <a:rect b="b" l="l" r="r" t="t"/>
            <a:pathLst>
              <a:path extrusionOk="0" h="325" w="94">
                <a:moveTo>
                  <a:pt x="94" y="0"/>
                </a:moveTo>
                <a:lnTo>
                  <a:pt x="94" y="42"/>
                </a:lnTo>
                <a:lnTo>
                  <a:pt x="94" y="79"/>
                </a:lnTo>
                <a:lnTo>
                  <a:pt x="84" y="121"/>
                </a:lnTo>
                <a:lnTo>
                  <a:pt x="73" y="162"/>
                </a:lnTo>
                <a:lnTo>
                  <a:pt x="63" y="204"/>
                </a:lnTo>
                <a:lnTo>
                  <a:pt x="52" y="246"/>
                </a:lnTo>
                <a:lnTo>
                  <a:pt x="42" y="288"/>
                </a:lnTo>
                <a:lnTo>
                  <a:pt x="42" y="325"/>
                </a:lnTo>
                <a:lnTo>
                  <a:pt x="21" y="257"/>
                </a:lnTo>
                <a:lnTo>
                  <a:pt x="21" y="189"/>
                </a:lnTo>
                <a:lnTo>
                  <a:pt x="21" y="115"/>
                </a:lnTo>
                <a:lnTo>
                  <a:pt x="10" y="53"/>
                </a:lnTo>
                <a:lnTo>
                  <a:pt x="10" y="47"/>
                </a:lnTo>
                <a:lnTo>
                  <a:pt x="0" y="37"/>
                </a:lnTo>
                <a:lnTo>
                  <a:pt x="0" y="32"/>
                </a:lnTo>
                <a:lnTo>
                  <a:pt x="0" y="21"/>
                </a:lnTo>
                <a:lnTo>
                  <a:pt x="94" y="0"/>
                </a:lnTo>
                <a:close/>
              </a:path>
            </a:pathLst>
          </a:custGeom>
          <a:solidFill>
            <a:srgbClr val="00800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1"/>
          <p:cNvSpPr/>
          <p:nvPr/>
        </p:nvSpPr>
        <p:spPr>
          <a:xfrm>
            <a:off x="298450" y="5719763"/>
            <a:ext cx="449263" cy="1138237"/>
          </a:xfrm>
          <a:custGeom>
            <a:rect b="b" l="l" r="r" t="t"/>
            <a:pathLst>
              <a:path extrusionOk="0" h="717" w="283">
                <a:moveTo>
                  <a:pt x="53" y="712"/>
                </a:moveTo>
                <a:lnTo>
                  <a:pt x="63" y="602"/>
                </a:lnTo>
                <a:lnTo>
                  <a:pt x="53" y="497"/>
                </a:lnTo>
                <a:lnTo>
                  <a:pt x="53" y="403"/>
                </a:lnTo>
                <a:lnTo>
                  <a:pt x="32" y="314"/>
                </a:lnTo>
                <a:lnTo>
                  <a:pt x="21" y="230"/>
                </a:lnTo>
                <a:lnTo>
                  <a:pt x="11" y="146"/>
                </a:lnTo>
                <a:lnTo>
                  <a:pt x="0" y="73"/>
                </a:lnTo>
                <a:lnTo>
                  <a:pt x="0" y="0"/>
                </a:lnTo>
                <a:lnTo>
                  <a:pt x="11" y="47"/>
                </a:lnTo>
                <a:lnTo>
                  <a:pt x="32" y="94"/>
                </a:lnTo>
                <a:lnTo>
                  <a:pt x="53" y="152"/>
                </a:lnTo>
                <a:lnTo>
                  <a:pt x="74" y="214"/>
                </a:lnTo>
                <a:lnTo>
                  <a:pt x="95" y="277"/>
                </a:lnTo>
                <a:lnTo>
                  <a:pt x="105" y="340"/>
                </a:lnTo>
                <a:lnTo>
                  <a:pt x="126" y="408"/>
                </a:lnTo>
                <a:lnTo>
                  <a:pt x="137" y="466"/>
                </a:lnTo>
                <a:lnTo>
                  <a:pt x="137" y="497"/>
                </a:lnTo>
                <a:lnTo>
                  <a:pt x="147" y="529"/>
                </a:lnTo>
                <a:lnTo>
                  <a:pt x="157" y="560"/>
                </a:lnTo>
                <a:lnTo>
                  <a:pt x="178" y="591"/>
                </a:lnTo>
                <a:lnTo>
                  <a:pt x="199" y="623"/>
                </a:lnTo>
                <a:lnTo>
                  <a:pt x="220" y="654"/>
                </a:lnTo>
                <a:lnTo>
                  <a:pt x="252" y="686"/>
                </a:lnTo>
                <a:lnTo>
                  <a:pt x="283" y="717"/>
                </a:lnTo>
                <a:lnTo>
                  <a:pt x="53" y="712"/>
                </a:lnTo>
                <a:close/>
              </a:path>
            </a:pathLst>
          </a:custGeom>
          <a:solidFill>
            <a:srgbClr val="00800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1"/>
          <p:cNvSpPr/>
          <p:nvPr/>
        </p:nvSpPr>
        <p:spPr>
          <a:xfrm>
            <a:off x="1230313" y="6200775"/>
            <a:ext cx="349250" cy="657225"/>
          </a:xfrm>
          <a:custGeom>
            <a:rect b="b" l="l" r="r" t="t"/>
            <a:pathLst>
              <a:path extrusionOk="0" h="414" w="220">
                <a:moveTo>
                  <a:pt x="84" y="414"/>
                </a:moveTo>
                <a:lnTo>
                  <a:pt x="73" y="393"/>
                </a:lnTo>
                <a:lnTo>
                  <a:pt x="73" y="377"/>
                </a:lnTo>
                <a:lnTo>
                  <a:pt x="63" y="356"/>
                </a:lnTo>
                <a:lnTo>
                  <a:pt x="52" y="335"/>
                </a:lnTo>
                <a:lnTo>
                  <a:pt x="42" y="320"/>
                </a:lnTo>
                <a:lnTo>
                  <a:pt x="31" y="299"/>
                </a:lnTo>
                <a:lnTo>
                  <a:pt x="21" y="278"/>
                </a:lnTo>
                <a:lnTo>
                  <a:pt x="21" y="262"/>
                </a:lnTo>
                <a:lnTo>
                  <a:pt x="10" y="199"/>
                </a:lnTo>
                <a:lnTo>
                  <a:pt x="0" y="142"/>
                </a:lnTo>
                <a:lnTo>
                  <a:pt x="0" y="79"/>
                </a:lnTo>
                <a:lnTo>
                  <a:pt x="21" y="0"/>
                </a:lnTo>
                <a:lnTo>
                  <a:pt x="31" y="53"/>
                </a:lnTo>
                <a:lnTo>
                  <a:pt x="42" y="100"/>
                </a:lnTo>
                <a:lnTo>
                  <a:pt x="52" y="152"/>
                </a:lnTo>
                <a:lnTo>
                  <a:pt x="73" y="205"/>
                </a:lnTo>
                <a:lnTo>
                  <a:pt x="94" y="257"/>
                </a:lnTo>
                <a:lnTo>
                  <a:pt x="126" y="309"/>
                </a:lnTo>
                <a:lnTo>
                  <a:pt x="167" y="362"/>
                </a:lnTo>
                <a:lnTo>
                  <a:pt x="220" y="414"/>
                </a:lnTo>
                <a:lnTo>
                  <a:pt x="84" y="414"/>
                </a:lnTo>
                <a:close/>
              </a:path>
            </a:pathLst>
          </a:custGeom>
          <a:solidFill>
            <a:srgbClr val="00800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1"/>
          <p:cNvSpPr/>
          <p:nvPr/>
        </p:nvSpPr>
        <p:spPr>
          <a:xfrm>
            <a:off x="0" y="3724275"/>
            <a:ext cx="665163" cy="282575"/>
          </a:xfrm>
          <a:custGeom>
            <a:rect b="b" l="l" r="r" t="t"/>
            <a:pathLst>
              <a:path extrusionOk="0" h="178" w="419">
                <a:moveTo>
                  <a:pt x="0" y="0"/>
                </a:moveTo>
                <a:lnTo>
                  <a:pt x="419" y="0"/>
                </a:lnTo>
                <a:lnTo>
                  <a:pt x="419" y="63"/>
                </a:lnTo>
                <a:lnTo>
                  <a:pt x="0" y="178"/>
                </a:lnTo>
                <a:lnTo>
                  <a:pt x="0" y="0"/>
                </a:lnTo>
                <a:close/>
              </a:path>
            </a:pathLst>
          </a:custGeom>
          <a:solidFill>
            <a:srgbClr val="FF000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1"/>
          <p:cNvSpPr/>
          <p:nvPr/>
        </p:nvSpPr>
        <p:spPr>
          <a:xfrm>
            <a:off x="0" y="3724275"/>
            <a:ext cx="665163" cy="282575"/>
          </a:xfrm>
          <a:custGeom>
            <a:rect b="b" l="l" r="r" t="t"/>
            <a:pathLst>
              <a:path extrusionOk="0" h="178" w="419">
                <a:moveTo>
                  <a:pt x="0" y="0"/>
                </a:moveTo>
                <a:lnTo>
                  <a:pt x="419" y="0"/>
                </a:lnTo>
                <a:lnTo>
                  <a:pt x="419" y="63"/>
                </a:lnTo>
                <a:lnTo>
                  <a:pt x="0" y="178"/>
                </a:lnTo>
                <a:lnTo>
                  <a:pt x="0" y="0"/>
                </a:lnTo>
              </a:path>
            </a:pathLst>
          </a:custGeom>
          <a:noFill/>
          <a:ln cap="flat" cmpd="sng" w="9525">
            <a:solidFill>
              <a:srgbClr val="0E0D0C"/>
            </a:solidFill>
            <a:prstDash val="solid"/>
            <a:round/>
            <a:headEnd len="med" w="med" type="none"/>
            <a:tailEnd len="med" w="med" type="none"/>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1"/>
          <p:cNvSpPr/>
          <p:nvPr/>
        </p:nvSpPr>
        <p:spPr>
          <a:xfrm>
            <a:off x="6732588" y="0"/>
            <a:ext cx="2411412" cy="3724275"/>
          </a:xfrm>
          <a:custGeom>
            <a:rect b="b" l="l" r="r" t="t"/>
            <a:pathLst>
              <a:path extrusionOk="0" h="1864" w="1519">
                <a:moveTo>
                  <a:pt x="0" y="0"/>
                </a:moveTo>
                <a:lnTo>
                  <a:pt x="32" y="31"/>
                </a:lnTo>
                <a:lnTo>
                  <a:pt x="63" y="63"/>
                </a:lnTo>
                <a:lnTo>
                  <a:pt x="95" y="105"/>
                </a:lnTo>
                <a:lnTo>
                  <a:pt x="126" y="147"/>
                </a:lnTo>
                <a:lnTo>
                  <a:pt x="147" y="194"/>
                </a:lnTo>
                <a:lnTo>
                  <a:pt x="178" y="241"/>
                </a:lnTo>
                <a:lnTo>
                  <a:pt x="210" y="293"/>
                </a:lnTo>
                <a:lnTo>
                  <a:pt x="241" y="351"/>
                </a:lnTo>
                <a:lnTo>
                  <a:pt x="262" y="408"/>
                </a:lnTo>
                <a:lnTo>
                  <a:pt x="294" y="471"/>
                </a:lnTo>
                <a:lnTo>
                  <a:pt x="325" y="534"/>
                </a:lnTo>
                <a:lnTo>
                  <a:pt x="357" y="597"/>
                </a:lnTo>
                <a:lnTo>
                  <a:pt x="388" y="665"/>
                </a:lnTo>
                <a:lnTo>
                  <a:pt x="409" y="733"/>
                </a:lnTo>
                <a:lnTo>
                  <a:pt x="440" y="801"/>
                </a:lnTo>
                <a:lnTo>
                  <a:pt x="472" y="874"/>
                </a:lnTo>
                <a:lnTo>
                  <a:pt x="503" y="942"/>
                </a:lnTo>
                <a:lnTo>
                  <a:pt x="535" y="1011"/>
                </a:lnTo>
                <a:lnTo>
                  <a:pt x="576" y="1084"/>
                </a:lnTo>
                <a:lnTo>
                  <a:pt x="608" y="1152"/>
                </a:lnTo>
                <a:lnTo>
                  <a:pt x="639" y="1225"/>
                </a:lnTo>
                <a:lnTo>
                  <a:pt x="681" y="1293"/>
                </a:lnTo>
                <a:lnTo>
                  <a:pt x="713" y="1361"/>
                </a:lnTo>
                <a:lnTo>
                  <a:pt x="754" y="1424"/>
                </a:lnTo>
                <a:lnTo>
                  <a:pt x="796" y="1487"/>
                </a:lnTo>
                <a:lnTo>
                  <a:pt x="838" y="1550"/>
                </a:lnTo>
                <a:lnTo>
                  <a:pt x="891" y="1613"/>
                </a:lnTo>
                <a:lnTo>
                  <a:pt x="933" y="1670"/>
                </a:lnTo>
                <a:lnTo>
                  <a:pt x="985" y="1723"/>
                </a:lnTo>
                <a:lnTo>
                  <a:pt x="1027" y="1775"/>
                </a:lnTo>
                <a:lnTo>
                  <a:pt x="1079" y="1822"/>
                </a:lnTo>
                <a:lnTo>
                  <a:pt x="1142" y="1864"/>
                </a:lnTo>
                <a:lnTo>
                  <a:pt x="1509" y="1864"/>
                </a:lnTo>
                <a:lnTo>
                  <a:pt x="1519" y="0"/>
                </a:lnTo>
                <a:lnTo>
                  <a:pt x="0" y="0"/>
                </a:lnTo>
                <a:close/>
              </a:path>
            </a:pathLst>
          </a:custGeom>
          <a:solidFill>
            <a:srgbClr val="99FF33"/>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1"/>
          <p:cNvSpPr/>
          <p:nvPr/>
        </p:nvSpPr>
        <p:spPr>
          <a:xfrm>
            <a:off x="6732588" y="0"/>
            <a:ext cx="2411412" cy="3724275"/>
          </a:xfrm>
          <a:custGeom>
            <a:rect b="b" l="l" r="r" t="t"/>
            <a:pathLst>
              <a:path extrusionOk="0" h="1864" w="1519">
                <a:moveTo>
                  <a:pt x="0" y="0"/>
                </a:moveTo>
                <a:lnTo>
                  <a:pt x="32" y="31"/>
                </a:lnTo>
                <a:lnTo>
                  <a:pt x="63" y="63"/>
                </a:lnTo>
                <a:lnTo>
                  <a:pt x="95" y="105"/>
                </a:lnTo>
                <a:lnTo>
                  <a:pt x="126" y="147"/>
                </a:lnTo>
                <a:lnTo>
                  <a:pt x="147" y="194"/>
                </a:lnTo>
                <a:lnTo>
                  <a:pt x="178" y="241"/>
                </a:lnTo>
                <a:lnTo>
                  <a:pt x="210" y="293"/>
                </a:lnTo>
                <a:lnTo>
                  <a:pt x="241" y="351"/>
                </a:lnTo>
                <a:lnTo>
                  <a:pt x="262" y="408"/>
                </a:lnTo>
                <a:lnTo>
                  <a:pt x="294" y="471"/>
                </a:lnTo>
                <a:lnTo>
                  <a:pt x="325" y="534"/>
                </a:lnTo>
                <a:lnTo>
                  <a:pt x="357" y="597"/>
                </a:lnTo>
                <a:lnTo>
                  <a:pt x="388" y="665"/>
                </a:lnTo>
                <a:lnTo>
                  <a:pt x="409" y="733"/>
                </a:lnTo>
                <a:lnTo>
                  <a:pt x="440" y="801"/>
                </a:lnTo>
                <a:lnTo>
                  <a:pt x="472" y="874"/>
                </a:lnTo>
                <a:lnTo>
                  <a:pt x="503" y="942"/>
                </a:lnTo>
                <a:lnTo>
                  <a:pt x="535" y="1011"/>
                </a:lnTo>
                <a:lnTo>
                  <a:pt x="576" y="1084"/>
                </a:lnTo>
                <a:lnTo>
                  <a:pt x="608" y="1152"/>
                </a:lnTo>
                <a:lnTo>
                  <a:pt x="639" y="1225"/>
                </a:lnTo>
                <a:lnTo>
                  <a:pt x="681" y="1293"/>
                </a:lnTo>
                <a:lnTo>
                  <a:pt x="713" y="1361"/>
                </a:lnTo>
                <a:lnTo>
                  <a:pt x="754" y="1424"/>
                </a:lnTo>
                <a:lnTo>
                  <a:pt x="796" y="1487"/>
                </a:lnTo>
                <a:lnTo>
                  <a:pt x="838" y="1550"/>
                </a:lnTo>
                <a:lnTo>
                  <a:pt x="891" y="1613"/>
                </a:lnTo>
                <a:lnTo>
                  <a:pt x="933" y="1670"/>
                </a:lnTo>
                <a:lnTo>
                  <a:pt x="985" y="1723"/>
                </a:lnTo>
                <a:lnTo>
                  <a:pt x="1027" y="1775"/>
                </a:lnTo>
                <a:lnTo>
                  <a:pt x="1079" y="1822"/>
                </a:lnTo>
                <a:lnTo>
                  <a:pt x="1142" y="1864"/>
                </a:lnTo>
                <a:lnTo>
                  <a:pt x="1509" y="1864"/>
                </a:lnTo>
                <a:lnTo>
                  <a:pt x="1519" y="0"/>
                </a:lnTo>
                <a:lnTo>
                  <a:pt x="0" y="0"/>
                </a:lnTo>
              </a:path>
            </a:pathLst>
          </a:custGeom>
          <a:noFill/>
          <a:ln cap="flat" cmpd="sng" w="9525">
            <a:solidFill>
              <a:srgbClr val="0E0D0C"/>
            </a:solidFill>
            <a:prstDash val="solid"/>
            <a:round/>
            <a:headEnd len="med" w="med" type="none"/>
            <a:tailEnd len="med" w="med" type="none"/>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1"/>
          <p:cNvSpPr/>
          <p:nvPr/>
        </p:nvSpPr>
        <p:spPr>
          <a:xfrm>
            <a:off x="8262938" y="0"/>
            <a:ext cx="315912" cy="1728788"/>
          </a:xfrm>
          <a:custGeom>
            <a:rect b="b" l="l" r="r" t="t"/>
            <a:pathLst>
              <a:path extrusionOk="0" h="607" w="199">
                <a:moveTo>
                  <a:pt x="167" y="0"/>
                </a:moveTo>
                <a:lnTo>
                  <a:pt x="167" y="79"/>
                </a:lnTo>
                <a:lnTo>
                  <a:pt x="167" y="152"/>
                </a:lnTo>
                <a:lnTo>
                  <a:pt x="178" y="230"/>
                </a:lnTo>
                <a:lnTo>
                  <a:pt x="188" y="309"/>
                </a:lnTo>
                <a:lnTo>
                  <a:pt x="188" y="382"/>
                </a:lnTo>
                <a:lnTo>
                  <a:pt x="199" y="461"/>
                </a:lnTo>
                <a:lnTo>
                  <a:pt x="199" y="534"/>
                </a:lnTo>
                <a:lnTo>
                  <a:pt x="199" y="607"/>
                </a:lnTo>
                <a:lnTo>
                  <a:pt x="188" y="571"/>
                </a:lnTo>
                <a:lnTo>
                  <a:pt x="178" y="534"/>
                </a:lnTo>
                <a:lnTo>
                  <a:pt x="157" y="492"/>
                </a:lnTo>
                <a:lnTo>
                  <a:pt x="136" y="450"/>
                </a:lnTo>
                <a:lnTo>
                  <a:pt x="115" y="408"/>
                </a:lnTo>
                <a:lnTo>
                  <a:pt x="94" y="361"/>
                </a:lnTo>
                <a:lnTo>
                  <a:pt x="84" y="314"/>
                </a:lnTo>
                <a:lnTo>
                  <a:pt x="73" y="262"/>
                </a:lnTo>
                <a:lnTo>
                  <a:pt x="63" y="204"/>
                </a:lnTo>
                <a:lnTo>
                  <a:pt x="52" y="157"/>
                </a:lnTo>
                <a:lnTo>
                  <a:pt x="42" y="126"/>
                </a:lnTo>
                <a:lnTo>
                  <a:pt x="31" y="99"/>
                </a:lnTo>
                <a:lnTo>
                  <a:pt x="21" y="73"/>
                </a:lnTo>
                <a:lnTo>
                  <a:pt x="21" y="52"/>
                </a:lnTo>
                <a:lnTo>
                  <a:pt x="10" y="31"/>
                </a:lnTo>
                <a:lnTo>
                  <a:pt x="0" y="0"/>
                </a:lnTo>
                <a:lnTo>
                  <a:pt x="167" y="0"/>
                </a:lnTo>
                <a:close/>
              </a:path>
            </a:pathLst>
          </a:custGeom>
          <a:solidFill>
            <a:srgbClr val="00800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1"/>
          <p:cNvSpPr/>
          <p:nvPr/>
        </p:nvSpPr>
        <p:spPr>
          <a:xfrm>
            <a:off x="7481888" y="0"/>
            <a:ext cx="298450" cy="1114425"/>
          </a:xfrm>
          <a:custGeom>
            <a:rect b="b" l="l" r="r" t="t"/>
            <a:pathLst>
              <a:path extrusionOk="0" h="220" w="188">
                <a:moveTo>
                  <a:pt x="188" y="0"/>
                </a:moveTo>
                <a:lnTo>
                  <a:pt x="178" y="42"/>
                </a:lnTo>
                <a:lnTo>
                  <a:pt x="167" y="73"/>
                </a:lnTo>
                <a:lnTo>
                  <a:pt x="167" y="105"/>
                </a:lnTo>
                <a:lnTo>
                  <a:pt x="178" y="131"/>
                </a:lnTo>
                <a:lnTo>
                  <a:pt x="178" y="152"/>
                </a:lnTo>
                <a:lnTo>
                  <a:pt x="188" y="178"/>
                </a:lnTo>
                <a:lnTo>
                  <a:pt x="188" y="199"/>
                </a:lnTo>
                <a:lnTo>
                  <a:pt x="188" y="220"/>
                </a:lnTo>
                <a:lnTo>
                  <a:pt x="146" y="194"/>
                </a:lnTo>
                <a:lnTo>
                  <a:pt x="115" y="162"/>
                </a:lnTo>
                <a:lnTo>
                  <a:pt x="83" y="136"/>
                </a:lnTo>
                <a:lnTo>
                  <a:pt x="62" y="105"/>
                </a:lnTo>
                <a:lnTo>
                  <a:pt x="42" y="73"/>
                </a:lnTo>
                <a:lnTo>
                  <a:pt x="31" y="47"/>
                </a:lnTo>
                <a:lnTo>
                  <a:pt x="10" y="21"/>
                </a:lnTo>
                <a:lnTo>
                  <a:pt x="0" y="0"/>
                </a:lnTo>
                <a:lnTo>
                  <a:pt x="188" y="0"/>
                </a:lnTo>
                <a:close/>
              </a:path>
            </a:pathLst>
          </a:custGeom>
          <a:solidFill>
            <a:srgbClr val="00800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1"/>
          <p:cNvSpPr/>
          <p:nvPr/>
        </p:nvSpPr>
        <p:spPr>
          <a:xfrm>
            <a:off x="8961438" y="3524250"/>
            <a:ext cx="82550" cy="200025"/>
          </a:xfrm>
          <a:custGeom>
            <a:rect b="b" l="l" r="r" t="t"/>
            <a:pathLst>
              <a:path extrusionOk="0" h="126" w="52">
                <a:moveTo>
                  <a:pt x="52" y="126"/>
                </a:moveTo>
                <a:lnTo>
                  <a:pt x="52" y="95"/>
                </a:lnTo>
                <a:lnTo>
                  <a:pt x="52" y="63"/>
                </a:lnTo>
                <a:lnTo>
                  <a:pt x="52" y="32"/>
                </a:lnTo>
                <a:lnTo>
                  <a:pt x="52" y="0"/>
                </a:lnTo>
                <a:lnTo>
                  <a:pt x="42" y="27"/>
                </a:lnTo>
                <a:lnTo>
                  <a:pt x="31" y="53"/>
                </a:lnTo>
                <a:lnTo>
                  <a:pt x="31" y="74"/>
                </a:lnTo>
                <a:lnTo>
                  <a:pt x="21" y="89"/>
                </a:lnTo>
                <a:lnTo>
                  <a:pt x="10" y="100"/>
                </a:lnTo>
                <a:lnTo>
                  <a:pt x="0" y="105"/>
                </a:lnTo>
                <a:lnTo>
                  <a:pt x="0" y="116"/>
                </a:lnTo>
                <a:lnTo>
                  <a:pt x="0" y="126"/>
                </a:lnTo>
                <a:lnTo>
                  <a:pt x="52" y="126"/>
                </a:lnTo>
                <a:close/>
              </a:path>
            </a:pathLst>
          </a:custGeom>
          <a:solidFill>
            <a:srgbClr val="4C427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1"/>
          <p:cNvSpPr/>
          <p:nvPr/>
        </p:nvSpPr>
        <p:spPr>
          <a:xfrm>
            <a:off x="8694738" y="3217863"/>
            <a:ext cx="166687" cy="506412"/>
          </a:xfrm>
          <a:custGeom>
            <a:rect b="b" l="l" r="r" t="t"/>
            <a:pathLst>
              <a:path extrusionOk="0" h="319" w="105">
                <a:moveTo>
                  <a:pt x="32" y="319"/>
                </a:moveTo>
                <a:lnTo>
                  <a:pt x="63" y="272"/>
                </a:lnTo>
                <a:lnTo>
                  <a:pt x="74" y="230"/>
                </a:lnTo>
                <a:lnTo>
                  <a:pt x="74" y="193"/>
                </a:lnTo>
                <a:lnTo>
                  <a:pt x="63" y="157"/>
                </a:lnTo>
                <a:lnTo>
                  <a:pt x="42" y="120"/>
                </a:lnTo>
                <a:lnTo>
                  <a:pt x="21" y="83"/>
                </a:lnTo>
                <a:lnTo>
                  <a:pt x="0" y="42"/>
                </a:lnTo>
                <a:lnTo>
                  <a:pt x="0" y="0"/>
                </a:lnTo>
                <a:lnTo>
                  <a:pt x="11" y="42"/>
                </a:lnTo>
                <a:lnTo>
                  <a:pt x="32" y="83"/>
                </a:lnTo>
                <a:lnTo>
                  <a:pt x="63" y="125"/>
                </a:lnTo>
                <a:lnTo>
                  <a:pt x="74" y="162"/>
                </a:lnTo>
                <a:lnTo>
                  <a:pt x="94" y="199"/>
                </a:lnTo>
                <a:lnTo>
                  <a:pt x="105" y="235"/>
                </a:lnTo>
                <a:lnTo>
                  <a:pt x="94" y="277"/>
                </a:lnTo>
                <a:lnTo>
                  <a:pt x="84" y="319"/>
                </a:lnTo>
                <a:lnTo>
                  <a:pt x="32" y="319"/>
                </a:lnTo>
                <a:close/>
              </a:path>
            </a:pathLst>
          </a:custGeom>
          <a:solidFill>
            <a:srgbClr val="4C427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1"/>
          <p:cNvSpPr/>
          <p:nvPr/>
        </p:nvSpPr>
        <p:spPr>
          <a:xfrm>
            <a:off x="8312150" y="3251200"/>
            <a:ext cx="300038" cy="473075"/>
          </a:xfrm>
          <a:custGeom>
            <a:rect b="b" l="l" r="r" t="t"/>
            <a:pathLst>
              <a:path extrusionOk="0" h="298" w="189">
                <a:moveTo>
                  <a:pt x="189" y="298"/>
                </a:moveTo>
                <a:lnTo>
                  <a:pt x="189" y="277"/>
                </a:lnTo>
                <a:lnTo>
                  <a:pt x="168" y="240"/>
                </a:lnTo>
                <a:lnTo>
                  <a:pt x="147" y="193"/>
                </a:lnTo>
                <a:lnTo>
                  <a:pt x="115" y="146"/>
                </a:lnTo>
                <a:lnTo>
                  <a:pt x="95" y="99"/>
                </a:lnTo>
                <a:lnTo>
                  <a:pt x="63" y="57"/>
                </a:lnTo>
                <a:lnTo>
                  <a:pt x="32" y="26"/>
                </a:lnTo>
                <a:lnTo>
                  <a:pt x="0" y="0"/>
                </a:lnTo>
                <a:lnTo>
                  <a:pt x="32" y="41"/>
                </a:lnTo>
                <a:lnTo>
                  <a:pt x="53" y="89"/>
                </a:lnTo>
                <a:lnTo>
                  <a:pt x="74" y="130"/>
                </a:lnTo>
                <a:lnTo>
                  <a:pt x="95" y="172"/>
                </a:lnTo>
                <a:lnTo>
                  <a:pt x="115" y="209"/>
                </a:lnTo>
                <a:lnTo>
                  <a:pt x="126" y="246"/>
                </a:lnTo>
                <a:lnTo>
                  <a:pt x="126" y="277"/>
                </a:lnTo>
                <a:lnTo>
                  <a:pt x="136" y="298"/>
                </a:lnTo>
                <a:lnTo>
                  <a:pt x="189" y="298"/>
                </a:lnTo>
                <a:close/>
              </a:path>
            </a:pathLst>
          </a:custGeom>
          <a:solidFill>
            <a:srgbClr val="4C427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1"/>
          <p:cNvSpPr/>
          <p:nvPr/>
        </p:nvSpPr>
        <p:spPr>
          <a:xfrm>
            <a:off x="6883400" y="3832225"/>
            <a:ext cx="2260600" cy="3025775"/>
          </a:xfrm>
          <a:custGeom>
            <a:rect b="b" l="l" r="r" t="t"/>
            <a:pathLst>
              <a:path extrusionOk="0" h="1906" w="1424">
                <a:moveTo>
                  <a:pt x="1424" y="105"/>
                </a:moveTo>
                <a:lnTo>
                  <a:pt x="1424" y="1906"/>
                </a:lnTo>
                <a:lnTo>
                  <a:pt x="0" y="1906"/>
                </a:lnTo>
                <a:lnTo>
                  <a:pt x="31" y="1880"/>
                </a:lnTo>
                <a:lnTo>
                  <a:pt x="63" y="1854"/>
                </a:lnTo>
                <a:lnTo>
                  <a:pt x="83" y="1827"/>
                </a:lnTo>
                <a:lnTo>
                  <a:pt x="104" y="1796"/>
                </a:lnTo>
                <a:lnTo>
                  <a:pt x="125" y="1765"/>
                </a:lnTo>
                <a:lnTo>
                  <a:pt x="146" y="1733"/>
                </a:lnTo>
                <a:lnTo>
                  <a:pt x="157" y="1702"/>
                </a:lnTo>
                <a:lnTo>
                  <a:pt x="178" y="1665"/>
                </a:lnTo>
                <a:lnTo>
                  <a:pt x="188" y="1628"/>
                </a:lnTo>
                <a:lnTo>
                  <a:pt x="199" y="1592"/>
                </a:lnTo>
                <a:lnTo>
                  <a:pt x="209" y="1555"/>
                </a:lnTo>
                <a:lnTo>
                  <a:pt x="220" y="1513"/>
                </a:lnTo>
                <a:lnTo>
                  <a:pt x="230" y="1471"/>
                </a:lnTo>
                <a:lnTo>
                  <a:pt x="230" y="1435"/>
                </a:lnTo>
                <a:lnTo>
                  <a:pt x="241" y="1393"/>
                </a:lnTo>
                <a:lnTo>
                  <a:pt x="251" y="1351"/>
                </a:lnTo>
                <a:lnTo>
                  <a:pt x="262" y="1293"/>
                </a:lnTo>
                <a:lnTo>
                  <a:pt x="262" y="1241"/>
                </a:lnTo>
                <a:lnTo>
                  <a:pt x="272" y="1183"/>
                </a:lnTo>
                <a:lnTo>
                  <a:pt x="272" y="1126"/>
                </a:lnTo>
                <a:lnTo>
                  <a:pt x="282" y="1063"/>
                </a:lnTo>
                <a:lnTo>
                  <a:pt x="293" y="995"/>
                </a:lnTo>
                <a:lnTo>
                  <a:pt x="314" y="916"/>
                </a:lnTo>
                <a:lnTo>
                  <a:pt x="335" y="827"/>
                </a:lnTo>
                <a:lnTo>
                  <a:pt x="345" y="775"/>
                </a:lnTo>
                <a:lnTo>
                  <a:pt x="366" y="728"/>
                </a:lnTo>
                <a:lnTo>
                  <a:pt x="398" y="676"/>
                </a:lnTo>
                <a:lnTo>
                  <a:pt x="429" y="623"/>
                </a:lnTo>
                <a:lnTo>
                  <a:pt x="461" y="576"/>
                </a:lnTo>
                <a:lnTo>
                  <a:pt x="502" y="524"/>
                </a:lnTo>
                <a:lnTo>
                  <a:pt x="544" y="471"/>
                </a:lnTo>
                <a:lnTo>
                  <a:pt x="586" y="419"/>
                </a:lnTo>
                <a:lnTo>
                  <a:pt x="639" y="367"/>
                </a:lnTo>
                <a:lnTo>
                  <a:pt x="691" y="314"/>
                </a:lnTo>
                <a:lnTo>
                  <a:pt x="743" y="262"/>
                </a:lnTo>
                <a:lnTo>
                  <a:pt x="806" y="210"/>
                </a:lnTo>
                <a:lnTo>
                  <a:pt x="858" y="157"/>
                </a:lnTo>
                <a:lnTo>
                  <a:pt x="921" y="105"/>
                </a:lnTo>
                <a:lnTo>
                  <a:pt x="974" y="52"/>
                </a:lnTo>
                <a:lnTo>
                  <a:pt x="1037" y="0"/>
                </a:lnTo>
                <a:lnTo>
                  <a:pt x="1424" y="105"/>
                </a:lnTo>
                <a:close/>
              </a:path>
            </a:pathLst>
          </a:custGeom>
          <a:solidFill>
            <a:srgbClr val="99FF33"/>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1"/>
          <p:cNvSpPr/>
          <p:nvPr/>
        </p:nvSpPr>
        <p:spPr>
          <a:xfrm>
            <a:off x="6883400" y="3832225"/>
            <a:ext cx="2260600" cy="3025775"/>
          </a:xfrm>
          <a:custGeom>
            <a:rect b="b" l="l" r="r" t="t"/>
            <a:pathLst>
              <a:path extrusionOk="0" h="1906" w="1424">
                <a:moveTo>
                  <a:pt x="1424" y="105"/>
                </a:moveTo>
                <a:lnTo>
                  <a:pt x="1424" y="1906"/>
                </a:lnTo>
                <a:lnTo>
                  <a:pt x="0" y="1906"/>
                </a:lnTo>
                <a:lnTo>
                  <a:pt x="31" y="1880"/>
                </a:lnTo>
                <a:lnTo>
                  <a:pt x="63" y="1854"/>
                </a:lnTo>
                <a:lnTo>
                  <a:pt x="83" y="1827"/>
                </a:lnTo>
                <a:lnTo>
                  <a:pt x="104" y="1796"/>
                </a:lnTo>
                <a:lnTo>
                  <a:pt x="125" y="1765"/>
                </a:lnTo>
                <a:lnTo>
                  <a:pt x="146" y="1733"/>
                </a:lnTo>
                <a:lnTo>
                  <a:pt x="157" y="1702"/>
                </a:lnTo>
                <a:lnTo>
                  <a:pt x="178" y="1665"/>
                </a:lnTo>
                <a:lnTo>
                  <a:pt x="188" y="1628"/>
                </a:lnTo>
                <a:lnTo>
                  <a:pt x="199" y="1592"/>
                </a:lnTo>
                <a:lnTo>
                  <a:pt x="209" y="1555"/>
                </a:lnTo>
                <a:lnTo>
                  <a:pt x="220" y="1513"/>
                </a:lnTo>
                <a:lnTo>
                  <a:pt x="230" y="1471"/>
                </a:lnTo>
                <a:lnTo>
                  <a:pt x="230" y="1435"/>
                </a:lnTo>
                <a:lnTo>
                  <a:pt x="241" y="1393"/>
                </a:lnTo>
                <a:lnTo>
                  <a:pt x="251" y="1351"/>
                </a:lnTo>
                <a:lnTo>
                  <a:pt x="262" y="1293"/>
                </a:lnTo>
                <a:lnTo>
                  <a:pt x="262" y="1241"/>
                </a:lnTo>
                <a:lnTo>
                  <a:pt x="272" y="1183"/>
                </a:lnTo>
                <a:lnTo>
                  <a:pt x="272" y="1126"/>
                </a:lnTo>
                <a:lnTo>
                  <a:pt x="282" y="1063"/>
                </a:lnTo>
                <a:lnTo>
                  <a:pt x="293" y="995"/>
                </a:lnTo>
                <a:lnTo>
                  <a:pt x="314" y="916"/>
                </a:lnTo>
                <a:lnTo>
                  <a:pt x="335" y="827"/>
                </a:lnTo>
                <a:lnTo>
                  <a:pt x="345" y="775"/>
                </a:lnTo>
                <a:lnTo>
                  <a:pt x="366" y="728"/>
                </a:lnTo>
                <a:lnTo>
                  <a:pt x="398" y="676"/>
                </a:lnTo>
                <a:lnTo>
                  <a:pt x="429" y="623"/>
                </a:lnTo>
                <a:lnTo>
                  <a:pt x="461" y="576"/>
                </a:lnTo>
                <a:lnTo>
                  <a:pt x="502" y="524"/>
                </a:lnTo>
                <a:lnTo>
                  <a:pt x="544" y="471"/>
                </a:lnTo>
                <a:lnTo>
                  <a:pt x="586" y="419"/>
                </a:lnTo>
                <a:lnTo>
                  <a:pt x="639" y="367"/>
                </a:lnTo>
                <a:lnTo>
                  <a:pt x="691" y="314"/>
                </a:lnTo>
                <a:lnTo>
                  <a:pt x="743" y="262"/>
                </a:lnTo>
                <a:lnTo>
                  <a:pt x="806" y="210"/>
                </a:lnTo>
                <a:lnTo>
                  <a:pt x="858" y="157"/>
                </a:lnTo>
                <a:lnTo>
                  <a:pt x="921" y="105"/>
                </a:lnTo>
                <a:lnTo>
                  <a:pt x="974" y="52"/>
                </a:lnTo>
                <a:lnTo>
                  <a:pt x="1037" y="0"/>
                </a:lnTo>
                <a:lnTo>
                  <a:pt x="1424" y="105"/>
                </a:lnTo>
              </a:path>
            </a:pathLst>
          </a:custGeom>
          <a:noFill/>
          <a:ln cap="flat" cmpd="sng" w="9525">
            <a:solidFill>
              <a:srgbClr val="0E0D0C"/>
            </a:solidFill>
            <a:prstDash val="solid"/>
            <a:round/>
            <a:headEnd len="med" w="med" type="none"/>
            <a:tailEnd len="med" w="med" type="none"/>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1"/>
          <p:cNvSpPr/>
          <p:nvPr/>
        </p:nvSpPr>
        <p:spPr>
          <a:xfrm>
            <a:off x="8445500" y="3849688"/>
            <a:ext cx="200025" cy="298450"/>
          </a:xfrm>
          <a:custGeom>
            <a:rect b="b" l="l" r="r" t="t"/>
            <a:pathLst>
              <a:path extrusionOk="0" h="188" w="126">
                <a:moveTo>
                  <a:pt x="126" y="21"/>
                </a:moveTo>
                <a:lnTo>
                  <a:pt x="115" y="36"/>
                </a:lnTo>
                <a:lnTo>
                  <a:pt x="94" y="52"/>
                </a:lnTo>
                <a:lnTo>
                  <a:pt x="84" y="68"/>
                </a:lnTo>
                <a:lnTo>
                  <a:pt x="73" y="83"/>
                </a:lnTo>
                <a:lnTo>
                  <a:pt x="52" y="104"/>
                </a:lnTo>
                <a:lnTo>
                  <a:pt x="42" y="120"/>
                </a:lnTo>
                <a:lnTo>
                  <a:pt x="31" y="136"/>
                </a:lnTo>
                <a:lnTo>
                  <a:pt x="21" y="151"/>
                </a:lnTo>
                <a:lnTo>
                  <a:pt x="11" y="157"/>
                </a:lnTo>
                <a:lnTo>
                  <a:pt x="11" y="167"/>
                </a:lnTo>
                <a:lnTo>
                  <a:pt x="0" y="178"/>
                </a:lnTo>
                <a:lnTo>
                  <a:pt x="0" y="188"/>
                </a:lnTo>
                <a:lnTo>
                  <a:pt x="0" y="162"/>
                </a:lnTo>
                <a:lnTo>
                  <a:pt x="11" y="141"/>
                </a:lnTo>
                <a:lnTo>
                  <a:pt x="11" y="115"/>
                </a:lnTo>
                <a:lnTo>
                  <a:pt x="21" y="94"/>
                </a:lnTo>
                <a:lnTo>
                  <a:pt x="31" y="68"/>
                </a:lnTo>
                <a:lnTo>
                  <a:pt x="42" y="47"/>
                </a:lnTo>
                <a:lnTo>
                  <a:pt x="42" y="21"/>
                </a:lnTo>
                <a:lnTo>
                  <a:pt x="52" y="0"/>
                </a:lnTo>
                <a:lnTo>
                  <a:pt x="126" y="21"/>
                </a:lnTo>
                <a:close/>
              </a:path>
            </a:pathLst>
          </a:custGeom>
          <a:solidFill>
            <a:srgbClr val="4C427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1"/>
          <p:cNvSpPr/>
          <p:nvPr/>
        </p:nvSpPr>
        <p:spPr>
          <a:xfrm>
            <a:off x="8728075" y="3890963"/>
            <a:ext cx="84138" cy="157162"/>
          </a:xfrm>
          <a:custGeom>
            <a:rect b="b" l="l" r="r" t="t"/>
            <a:pathLst>
              <a:path extrusionOk="0" h="99" w="53">
                <a:moveTo>
                  <a:pt x="11" y="0"/>
                </a:moveTo>
                <a:lnTo>
                  <a:pt x="0" y="21"/>
                </a:lnTo>
                <a:lnTo>
                  <a:pt x="0" y="52"/>
                </a:lnTo>
                <a:lnTo>
                  <a:pt x="11" y="78"/>
                </a:lnTo>
                <a:lnTo>
                  <a:pt x="21" y="99"/>
                </a:lnTo>
                <a:lnTo>
                  <a:pt x="21" y="89"/>
                </a:lnTo>
                <a:lnTo>
                  <a:pt x="21" y="78"/>
                </a:lnTo>
                <a:lnTo>
                  <a:pt x="32" y="63"/>
                </a:lnTo>
                <a:lnTo>
                  <a:pt x="42" y="52"/>
                </a:lnTo>
                <a:lnTo>
                  <a:pt x="42" y="42"/>
                </a:lnTo>
                <a:lnTo>
                  <a:pt x="53" y="31"/>
                </a:lnTo>
                <a:lnTo>
                  <a:pt x="53" y="21"/>
                </a:lnTo>
                <a:lnTo>
                  <a:pt x="53" y="10"/>
                </a:lnTo>
                <a:lnTo>
                  <a:pt x="11" y="0"/>
                </a:lnTo>
                <a:close/>
              </a:path>
            </a:pathLst>
          </a:custGeom>
          <a:solidFill>
            <a:srgbClr val="4C427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1"/>
          <p:cNvSpPr/>
          <p:nvPr/>
        </p:nvSpPr>
        <p:spPr>
          <a:xfrm>
            <a:off x="8861425" y="3940175"/>
            <a:ext cx="149225" cy="515938"/>
          </a:xfrm>
          <a:custGeom>
            <a:rect b="b" l="l" r="r" t="t"/>
            <a:pathLst>
              <a:path extrusionOk="0" h="325" w="94">
                <a:moveTo>
                  <a:pt x="0" y="0"/>
                </a:moveTo>
                <a:lnTo>
                  <a:pt x="0" y="42"/>
                </a:lnTo>
                <a:lnTo>
                  <a:pt x="0" y="79"/>
                </a:lnTo>
                <a:lnTo>
                  <a:pt x="10" y="121"/>
                </a:lnTo>
                <a:lnTo>
                  <a:pt x="21" y="162"/>
                </a:lnTo>
                <a:lnTo>
                  <a:pt x="31" y="204"/>
                </a:lnTo>
                <a:lnTo>
                  <a:pt x="42" y="246"/>
                </a:lnTo>
                <a:lnTo>
                  <a:pt x="52" y="288"/>
                </a:lnTo>
                <a:lnTo>
                  <a:pt x="52" y="325"/>
                </a:lnTo>
                <a:lnTo>
                  <a:pt x="73" y="257"/>
                </a:lnTo>
                <a:lnTo>
                  <a:pt x="73" y="189"/>
                </a:lnTo>
                <a:lnTo>
                  <a:pt x="73" y="115"/>
                </a:lnTo>
                <a:lnTo>
                  <a:pt x="84" y="53"/>
                </a:lnTo>
                <a:lnTo>
                  <a:pt x="84" y="47"/>
                </a:lnTo>
                <a:lnTo>
                  <a:pt x="94" y="37"/>
                </a:lnTo>
                <a:lnTo>
                  <a:pt x="94" y="32"/>
                </a:lnTo>
                <a:lnTo>
                  <a:pt x="94" y="21"/>
                </a:lnTo>
                <a:lnTo>
                  <a:pt x="0" y="0"/>
                </a:lnTo>
                <a:close/>
              </a:path>
            </a:pathLst>
          </a:custGeom>
          <a:solidFill>
            <a:srgbClr val="4C427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1"/>
          <p:cNvSpPr/>
          <p:nvPr/>
        </p:nvSpPr>
        <p:spPr>
          <a:xfrm>
            <a:off x="8262938" y="5719763"/>
            <a:ext cx="449262" cy="1138237"/>
          </a:xfrm>
          <a:custGeom>
            <a:rect b="b" l="l" r="r" t="t"/>
            <a:pathLst>
              <a:path extrusionOk="0" h="717" w="283">
                <a:moveTo>
                  <a:pt x="230" y="712"/>
                </a:moveTo>
                <a:lnTo>
                  <a:pt x="220" y="602"/>
                </a:lnTo>
                <a:lnTo>
                  <a:pt x="230" y="497"/>
                </a:lnTo>
                <a:lnTo>
                  <a:pt x="230" y="403"/>
                </a:lnTo>
                <a:lnTo>
                  <a:pt x="251" y="314"/>
                </a:lnTo>
                <a:lnTo>
                  <a:pt x="262" y="230"/>
                </a:lnTo>
                <a:lnTo>
                  <a:pt x="272" y="146"/>
                </a:lnTo>
                <a:lnTo>
                  <a:pt x="283" y="73"/>
                </a:lnTo>
                <a:lnTo>
                  <a:pt x="283" y="0"/>
                </a:lnTo>
                <a:lnTo>
                  <a:pt x="272" y="47"/>
                </a:lnTo>
                <a:lnTo>
                  <a:pt x="251" y="94"/>
                </a:lnTo>
                <a:lnTo>
                  <a:pt x="230" y="152"/>
                </a:lnTo>
                <a:lnTo>
                  <a:pt x="209" y="214"/>
                </a:lnTo>
                <a:lnTo>
                  <a:pt x="188" y="277"/>
                </a:lnTo>
                <a:lnTo>
                  <a:pt x="178" y="340"/>
                </a:lnTo>
                <a:lnTo>
                  <a:pt x="157" y="408"/>
                </a:lnTo>
                <a:lnTo>
                  <a:pt x="146" y="466"/>
                </a:lnTo>
                <a:lnTo>
                  <a:pt x="146" y="497"/>
                </a:lnTo>
                <a:lnTo>
                  <a:pt x="136" y="529"/>
                </a:lnTo>
                <a:lnTo>
                  <a:pt x="126" y="560"/>
                </a:lnTo>
                <a:lnTo>
                  <a:pt x="105" y="591"/>
                </a:lnTo>
                <a:lnTo>
                  <a:pt x="84" y="623"/>
                </a:lnTo>
                <a:lnTo>
                  <a:pt x="63" y="654"/>
                </a:lnTo>
                <a:lnTo>
                  <a:pt x="31" y="686"/>
                </a:lnTo>
                <a:lnTo>
                  <a:pt x="0" y="717"/>
                </a:lnTo>
                <a:lnTo>
                  <a:pt x="230" y="712"/>
                </a:lnTo>
                <a:close/>
              </a:path>
            </a:pathLst>
          </a:custGeom>
          <a:solidFill>
            <a:srgbClr val="00800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1"/>
          <p:cNvSpPr/>
          <p:nvPr/>
        </p:nvSpPr>
        <p:spPr>
          <a:xfrm>
            <a:off x="7431088" y="6200775"/>
            <a:ext cx="349250" cy="657225"/>
          </a:xfrm>
          <a:custGeom>
            <a:rect b="b" l="l" r="r" t="t"/>
            <a:pathLst>
              <a:path extrusionOk="0" h="414" w="220">
                <a:moveTo>
                  <a:pt x="136" y="414"/>
                </a:moveTo>
                <a:lnTo>
                  <a:pt x="147" y="393"/>
                </a:lnTo>
                <a:lnTo>
                  <a:pt x="147" y="377"/>
                </a:lnTo>
                <a:lnTo>
                  <a:pt x="157" y="356"/>
                </a:lnTo>
                <a:lnTo>
                  <a:pt x="168" y="335"/>
                </a:lnTo>
                <a:lnTo>
                  <a:pt x="178" y="320"/>
                </a:lnTo>
                <a:lnTo>
                  <a:pt x="189" y="299"/>
                </a:lnTo>
                <a:lnTo>
                  <a:pt x="199" y="278"/>
                </a:lnTo>
                <a:lnTo>
                  <a:pt x="199" y="262"/>
                </a:lnTo>
                <a:lnTo>
                  <a:pt x="210" y="199"/>
                </a:lnTo>
                <a:lnTo>
                  <a:pt x="220" y="142"/>
                </a:lnTo>
                <a:lnTo>
                  <a:pt x="220" y="79"/>
                </a:lnTo>
                <a:lnTo>
                  <a:pt x="199" y="0"/>
                </a:lnTo>
                <a:lnTo>
                  <a:pt x="189" y="53"/>
                </a:lnTo>
                <a:lnTo>
                  <a:pt x="178" y="100"/>
                </a:lnTo>
                <a:lnTo>
                  <a:pt x="168" y="152"/>
                </a:lnTo>
                <a:lnTo>
                  <a:pt x="147" y="205"/>
                </a:lnTo>
                <a:lnTo>
                  <a:pt x="126" y="257"/>
                </a:lnTo>
                <a:lnTo>
                  <a:pt x="94" y="309"/>
                </a:lnTo>
                <a:lnTo>
                  <a:pt x="53" y="362"/>
                </a:lnTo>
                <a:lnTo>
                  <a:pt x="0" y="414"/>
                </a:lnTo>
                <a:lnTo>
                  <a:pt x="136" y="414"/>
                </a:lnTo>
                <a:close/>
              </a:path>
            </a:pathLst>
          </a:custGeom>
          <a:solidFill>
            <a:srgbClr val="00800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1"/>
          <p:cNvSpPr/>
          <p:nvPr/>
        </p:nvSpPr>
        <p:spPr>
          <a:xfrm>
            <a:off x="8478838" y="3724275"/>
            <a:ext cx="665162" cy="282575"/>
          </a:xfrm>
          <a:custGeom>
            <a:rect b="b" l="l" r="r" t="t"/>
            <a:pathLst>
              <a:path extrusionOk="0" h="178" w="419">
                <a:moveTo>
                  <a:pt x="419" y="0"/>
                </a:moveTo>
                <a:lnTo>
                  <a:pt x="0" y="0"/>
                </a:lnTo>
                <a:lnTo>
                  <a:pt x="0" y="63"/>
                </a:lnTo>
                <a:lnTo>
                  <a:pt x="419" y="178"/>
                </a:lnTo>
                <a:lnTo>
                  <a:pt x="419" y="0"/>
                </a:lnTo>
                <a:close/>
              </a:path>
            </a:pathLst>
          </a:custGeom>
          <a:solidFill>
            <a:srgbClr val="FF0000"/>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1"/>
          <p:cNvSpPr/>
          <p:nvPr/>
        </p:nvSpPr>
        <p:spPr>
          <a:xfrm>
            <a:off x="8478838" y="3724275"/>
            <a:ext cx="665162" cy="282575"/>
          </a:xfrm>
          <a:custGeom>
            <a:rect b="b" l="l" r="r" t="t"/>
            <a:pathLst>
              <a:path extrusionOk="0" h="178" w="419">
                <a:moveTo>
                  <a:pt x="419" y="0"/>
                </a:moveTo>
                <a:lnTo>
                  <a:pt x="0" y="0"/>
                </a:lnTo>
                <a:lnTo>
                  <a:pt x="0" y="63"/>
                </a:lnTo>
                <a:lnTo>
                  <a:pt x="419" y="178"/>
                </a:lnTo>
                <a:lnTo>
                  <a:pt x="419" y="0"/>
                </a:lnTo>
              </a:path>
            </a:pathLst>
          </a:custGeom>
          <a:noFill/>
          <a:ln cap="flat" cmpd="sng" w="9525">
            <a:solidFill>
              <a:srgbClr val="0E0D0C"/>
            </a:solidFill>
            <a:prstDash val="solid"/>
            <a:round/>
            <a:headEnd len="med" w="med" type="none"/>
            <a:tailEnd len="med" w="med" type="none"/>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pic>
        <p:nvPicPr>
          <p:cNvPr descr="basmala1" id="127" name="Google Shape;127;p1"/>
          <p:cNvPicPr preferRelativeResize="0"/>
          <p:nvPr/>
        </p:nvPicPr>
        <p:blipFill rotWithShape="1">
          <a:blip r:embed="rId3">
            <a:alphaModFix/>
          </a:blip>
          <a:srcRect b="0" l="0" r="0" t="0"/>
          <a:stretch/>
        </p:blipFill>
        <p:spPr>
          <a:xfrm>
            <a:off x="1476375" y="2420938"/>
            <a:ext cx="6191250" cy="2160587"/>
          </a:xfrm>
          <a:prstGeom prst="rect">
            <a:avLst/>
          </a:prstGeom>
          <a:solidFill>
            <a:srgbClr val="00FF00">
              <a:alpha val="31764"/>
            </a:srgbClr>
          </a:solidFill>
          <a:ln cap="flat" cmpd="tri" w="76200">
            <a:solidFill>
              <a:srgbClr val="5097B0"/>
            </a:solidFill>
            <a:prstDash val="solid"/>
            <a:miter lim="800000"/>
            <a:headEnd len="sm" w="sm" type="none"/>
            <a:tailEnd len="sm" w="sm" type="none"/>
          </a:ln>
        </p:spPr>
      </p:pic>
      <p:pic>
        <p:nvPicPr>
          <p:cNvPr descr="حمامه تطير" id="128" name="Google Shape;128;p1"/>
          <p:cNvPicPr preferRelativeResize="0"/>
          <p:nvPr/>
        </p:nvPicPr>
        <p:blipFill rotWithShape="1">
          <a:blip r:embed="rId4">
            <a:alphaModFix/>
          </a:blip>
          <a:srcRect b="0" l="0" r="0" t="0"/>
          <a:stretch/>
        </p:blipFill>
        <p:spPr>
          <a:xfrm>
            <a:off x="5435600" y="5057775"/>
            <a:ext cx="2952750" cy="1800225"/>
          </a:xfrm>
          <a:prstGeom prst="rect">
            <a:avLst/>
          </a:prstGeom>
          <a:noFill/>
          <a:ln>
            <a:noFill/>
          </a:ln>
        </p:spPr>
      </p:pic>
      <p:pic>
        <p:nvPicPr>
          <p:cNvPr descr="حمامه تطير" id="129" name="Google Shape;129;p1"/>
          <p:cNvPicPr preferRelativeResize="0"/>
          <p:nvPr/>
        </p:nvPicPr>
        <p:blipFill rotWithShape="1">
          <a:blip r:embed="rId5">
            <a:alphaModFix/>
          </a:blip>
          <a:srcRect b="0" l="0" r="0" t="0"/>
          <a:stretch/>
        </p:blipFill>
        <p:spPr>
          <a:xfrm>
            <a:off x="1042988" y="5057775"/>
            <a:ext cx="2952750" cy="1800225"/>
          </a:xfrm>
          <a:prstGeom prst="rect">
            <a:avLst/>
          </a:prstGeom>
          <a:noFill/>
          <a:ln>
            <a:noFill/>
          </a:ln>
        </p:spPr>
      </p:pic>
      <p:pic>
        <p:nvPicPr>
          <p:cNvPr id="130" name="Google Shape;130;p1"/>
          <p:cNvPicPr preferRelativeResize="0"/>
          <p:nvPr/>
        </p:nvPicPr>
        <p:blipFill rotWithShape="1">
          <a:blip r:embed="rId6">
            <a:alphaModFix/>
          </a:blip>
          <a:srcRect b="0" l="0" r="0" t="0"/>
          <a:stretch/>
        </p:blipFill>
        <p:spPr>
          <a:xfrm>
            <a:off x="3851920" y="806450"/>
            <a:ext cx="1216968" cy="6159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0"/>
                                        <p:tgtEl>
                                          <p:spTgt spid="127"/>
                                        </p:tgtEl>
                                      </p:cBhvr>
                                    </p:animEffect>
                                  </p:childTnLst>
                                </p:cTn>
                              </p:par>
                              <p:par>
                                <p:cTn fill="hold" nodeType="withEffect" presetClass="entr" presetID="2" presetSubtype="8">
                                  <p:stCondLst>
                                    <p:cond delay="0"/>
                                  </p:stCondLst>
                                  <p:childTnLst>
                                    <p:set>
                                      <p:cBhvr>
                                        <p:cTn dur="1" fill="hold">
                                          <p:stCondLst>
                                            <p:cond delay="0"/>
                                          </p:stCondLst>
                                        </p:cTn>
                                        <p:tgtEl>
                                          <p:spTgt spid="128"/>
                                        </p:tgtEl>
                                        <p:attrNameLst>
                                          <p:attrName>style.visibility</p:attrName>
                                        </p:attrNameLst>
                                      </p:cBhvr>
                                      <p:to>
                                        <p:strVal val="visible"/>
                                      </p:to>
                                    </p:set>
                                    <p:anim calcmode="lin" valueType="num">
                                      <p:cBhvr additive="base">
                                        <p:cTn dur="5000"/>
                                        <p:tgtEl>
                                          <p:spTgt spid="12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29"/>
                                        </p:tgtEl>
                                        <p:attrNameLst>
                                          <p:attrName>style.visibility</p:attrName>
                                        </p:attrNameLst>
                                      </p:cBhvr>
                                      <p:to>
                                        <p:strVal val="visible"/>
                                      </p:to>
                                    </p:set>
                                    <p:anim calcmode="lin" valueType="num">
                                      <p:cBhvr additive="base">
                                        <p:cTn dur="5000"/>
                                        <p:tgtEl>
                                          <p:spTgt spid="12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10"/>
          <p:cNvPicPr preferRelativeResize="0"/>
          <p:nvPr/>
        </p:nvPicPr>
        <p:blipFill rotWithShape="1">
          <a:blip r:embed="rId3">
            <a:alphaModFix/>
          </a:blip>
          <a:srcRect b="0" l="0" r="0" t="0"/>
          <a:stretch/>
        </p:blipFill>
        <p:spPr>
          <a:xfrm>
            <a:off x="0" y="-4763"/>
            <a:ext cx="9144000" cy="6867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11"/>
          <p:cNvPicPr preferRelativeResize="0"/>
          <p:nvPr/>
        </p:nvPicPr>
        <p:blipFill rotWithShape="1">
          <a:blip r:embed="rId3">
            <a:alphaModFix/>
          </a:blip>
          <a:srcRect b="10060" l="0" r="3552" t="0"/>
          <a:stretch/>
        </p:blipFill>
        <p:spPr>
          <a:xfrm>
            <a:off x="0" y="-27384"/>
            <a:ext cx="9108504" cy="6840760"/>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12"/>
          <p:cNvPicPr preferRelativeResize="0"/>
          <p:nvPr/>
        </p:nvPicPr>
        <p:blipFill rotWithShape="1">
          <a:blip r:embed="rId3">
            <a:alphaModFix/>
          </a:blip>
          <a:srcRect b="0" l="0" r="0" t="0"/>
          <a:stretch/>
        </p:blipFill>
        <p:spPr>
          <a:xfrm>
            <a:off x="0" y="-27384"/>
            <a:ext cx="9108504" cy="68168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3"/>
          <p:cNvSpPr/>
          <p:nvPr/>
        </p:nvSpPr>
        <p:spPr>
          <a:xfrm>
            <a:off x="1527165" y="1244720"/>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0" name="Google Shape;250;p13"/>
          <p:cNvSpPr/>
          <p:nvPr/>
        </p:nvSpPr>
        <p:spPr>
          <a:xfrm>
            <a:off x="2327141" y="1434091"/>
            <a:ext cx="6116031" cy="9147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1" name="Google Shape;251;p13"/>
          <p:cNvSpPr/>
          <p:nvPr/>
        </p:nvSpPr>
        <p:spPr>
          <a:xfrm>
            <a:off x="1619505" y="1434083"/>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2" name="Google Shape;252;p13"/>
          <p:cNvSpPr txBox="1"/>
          <p:nvPr/>
        </p:nvSpPr>
        <p:spPr>
          <a:xfrm>
            <a:off x="1626224" y="1438916"/>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OM" sz="3600">
                <a:solidFill>
                  <a:schemeClr val="accent1"/>
                </a:solidFill>
                <a:latin typeface="Arial"/>
                <a:ea typeface="Arial"/>
                <a:cs typeface="Arial"/>
                <a:sym typeface="Arial"/>
              </a:rPr>
              <a:t>1</a:t>
            </a:r>
            <a:endParaRPr b="1" sz="3600">
              <a:solidFill>
                <a:schemeClr val="accent1"/>
              </a:solidFill>
              <a:latin typeface="Arial"/>
              <a:ea typeface="Arial"/>
              <a:cs typeface="Arial"/>
              <a:sym typeface="Arial"/>
            </a:endParaRPr>
          </a:p>
        </p:txBody>
      </p:sp>
      <p:sp>
        <p:nvSpPr>
          <p:cNvPr id="253" name="Google Shape;253;p13"/>
          <p:cNvSpPr txBox="1"/>
          <p:nvPr/>
        </p:nvSpPr>
        <p:spPr>
          <a:xfrm>
            <a:off x="2641282" y="1434084"/>
            <a:ext cx="4813049" cy="842788"/>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b="1" lang="ar-OM" sz="4400">
                <a:solidFill>
                  <a:schemeClr val="dk1"/>
                </a:solidFill>
                <a:latin typeface="Calibri"/>
                <a:ea typeface="Calibri"/>
                <a:cs typeface="Calibri"/>
                <a:sym typeface="Calibri"/>
              </a:rPr>
              <a:t>شحّ الأجهزة والأدوات </a:t>
            </a:r>
            <a:endParaRPr/>
          </a:p>
        </p:txBody>
      </p:sp>
      <p:sp>
        <p:nvSpPr>
          <p:cNvPr id="254" name="Google Shape;254;p13"/>
          <p:cNvSpPr/>
          <p:nvPr/>
        </p:nvSpPr>
        <p:spPr>
          <a:xfrm>
            <a:off x="1527165" y="2684880"/>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 name="Google Shape;255;p13"/>
          <p:cNvSpPr/>
          <p:nvPr/>
        </p:nvSpPr>
        <p:spPr>
          <a:xfrm>
            <a:off x="2327141" y="2874251"/>
            <a:ext cx="6116031" cy="91479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A0C458"/>
              </a:solidFill>
              <a:latin typeface="Arial"/>
              <a:ea typeface="Arial"/>
              <a:cs typeface="Arial"/>
              <a:sym typeface="Arial"/>
            </a:endParaRPr>
          </a:p>
        </p:txBody>
      </p:sp>
      <p:sp>
        <p:nvSpPr>
          <p:cNvPr id="256" name="Google Shape;256;p13"/>
          <p:cNvSpPr/>
          <p:nvPr/>
        </p:nvSpPr>
        <p:spPr>
          <a:xfrm>
            <a:off x="1619505" y="2874251"/>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 name="Google Shape;257;p13"/>
          <p:cNvSpPr txBox="1"/>
          <p:nvPr/>
        </p:nvSpPr>
        <p:spPr>
          <a:xfrm>
            <a:off x="1626224" y="2879076"/>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OM" sz="3600">
                <a:solidFill>
                  <a:schemeClr val="accent1"/>
                </a:solidFill>
                <a:latin typeface="Arial"/>
                <a:ea typeface="Arial"/>
                <a:cs typeface="Arial"/>
                <a:sym typeface="Arial"/>
              </a:rPr>
              <a:t>2</a:t>
            </a:r>
            <a:endParaRPr b="1" sz="3600">
              <a:solidFill>
                <a:schemeClr val="accent1"/>
              </a:solidFill>
              <a:latin typeface="Arial"/>
              <a:ea typeface="Arial"/>
              <a:cs typeface="Arial"/>
              <a:sym typeface="Arial"/>
            </a:endParaRPr>
          </a:p>
        </p:txBody>
      </p:sp>
      <p:sp>
        <p:nvSpPr>
          <p:cNvPr id="258" name="Google Shape;258;p13"/>
          <p:cNvSpPr txBox="1"/>
          <p:nvPr/>
        </p:nvSpPr>
        <p:spPr>
          <a:xfrm>
            <a:off x="2323845" y="2975614"/>
            <a:ext cx="5920563" cy="741418"/>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b="1" lang="ar-OM" sz="4400">
                <a:solidFill>
                  <a:schemeClr val="dk1"/>
                </a:solidFill>
                <a:latin typeface="Calibri"/>
                <a:ea typeface="Calibri"/>
                <a:cs typeface="Calibri"/>
                <a:sym typeface="Calibri"/>
              </a:rPr>
              <a:t>عدم ملاءمة الغرف الصفية لذلك</a:t>
            </a:r>
            <a:endParaRPr/>
          </a:p>
        </p:txBody>
      </p:sp>
      <p:sp>
        <p:nvSpPr>
          <p:cNvPr id="259" name="Google Shape;259;p13"/>
          <p:cNvSpPr/>
          <p:nvPr/>
        </p:nvSpPr>
        <p:spPr>
          <a:xfrm>
            <a:off x="1527165" y="4077072"/>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 name="Google Shape;260;p13"/>
          <p:cNvSpPr/>
          <p:nvPr/>
        </p:nvSpPr>
        <p:spPr>
          <a:xfrm>
            <a:off x="2327141" y="4266443"/>
            <a:ext cx="6116031" cy="91479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1" name="Google Shape;261;p13"/>
          <p:cNvSpPr/>
          <p:nvPr/>
        </p:nvSpPr>
        <p:spPr>
          <a:xfrm>
            <a:off x="1619505" y="4266443"/>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2" name="Google Shape;262;p13"/>
          <p:cNvSpPr txBox="1"/>
          <p:nvPr/>
        </p:nvSpPr>
        <p:spPr>
          <a:xfrm>
            <a:off x="1626224" y="4247228"/>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OM" sz="3600">
                <a:solidFill>
                  <a:schemeClr val="accent1"/>
                </a:solidFill>
                <a:latin typeface="Arial"/>
                <a:ea typeface="Arial"/>
                <a:cs typeface="Arial"/>
                <a:sym typeface="Arial"/>
              </a:rPr>
              <a:t>3</a:t>
            </a:r>
            <a:endParaRPr b="1" sz="3600">
              <a:solidFill>
                <a:schemeClr val="accent1"/>
              </a:solidFill>
              <a:latin typeface="Arial"/>
              <a:ea typeface="Arial"/>
              <a:cs typeface="Arial"/>
              <a:sym typeface="Arial"/>
            </a:endParaRPr>
          </a:p>
        </p:txBody>
      </p:sp>
      <p:sp>
        <p:nvSpPr>
          <p:cNvPr id="263" name="Google Shape;263;p13"/>
          <p:cNvSpPr txBox="1"/>
          <p:nvPr/>
        </p:nvSpPr>
        <p:spPr>
          <a:xfrm>
            <a:off x="2411760" y="4378402"/>
            <a:ext cx="5875816" cy="706782"/>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b="1" lang="ar-OM" sz="4400">
                <a:solidFill>
                  <a:schemeClr val="dk1"/>
                </a:solidFill>
                <a:latin typeface="Calibri"/>
                <a:ea typeface="Calibri"/>
                <a:cs typeface="Calibri"/>
                <a:sym typeface="Calibri"/>
              </a:rPr>
              <a:t>ارتفاع أعداد الطلبة في الصف</a:t>
            </a:r>
            <a:endParaRPr b="1" sz="4400">
              <a:solidFill>
                <a:schemeClr val="dk1"/>
              </a:solidFill>
              <a:latin typeface="Calibri"/>
              <a:ea typeface="Calibri"/>
              <a:cs typeface="Calibri"/>
              <a:sym typeface="Calibri"/>
            </a:endParaRPr>
          </a:p>
        </p:txBody>
      </p:sp>
      <p:sp>
        <p:nvSpPr>
          <p:cNvPr id="264" name="Google Shape;264;p13"/>
          <p:cNvSpPr/>
          <p:nvPr/>
        </p:nvSpPr>
        <p:spPr>
          <a:xfrm>
            <a:off x="1527165" y="5421184"/>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5" name="Google Shape;265;p13"/>
          <p:cNvSpPr/>
          <p:nvPr/>
        </p:nvSpPr>
        <p:spPr>
          <a:xfrm>
            <a:off x="2327141" y="5610555"/>
            <a:ext cx="6116031" cy="91479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6" name="Google Shape;266;p13"/>
          <p:cNvSpPr/>
          <p:nvPr/>
        </p:nvSpPr>
        <p:spPr>
          <a:xfrm>
            <a:off x="1667324" y="5610547"/>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 name="Google Shape;267;p13"/>
          <p:cNvSpPr txBox="1"/>
          <p:nvPr/>
        </p:nvSpPr>
        <p:spPr>
          <a:xfrm>
            <a:off x="1626224" y="5615380"/>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OM" sz="3600">
                <a:solidFill>
                  <a:schemeClr val="accent1"/>
                </a:solidFill>
                <a:latin typeface="Arial"/>
                <a:ea typeface="Arial"/>
                <a:cs typeface="Arial"/>
                <a:sym typeface="Arial"/>
              </a:rPr>
              <a:t>4</a:t>
            </a:r>
            <a:endParaRPr b="1" sz="3600">
              <a:solidFill>
                <a:schemeClr val="accent1"/>
              </a:solidFill>
              <a:latin typeface="Arial"/>
              <a:ea typeface="Arial"/>
              <a:cs typeface="Arial"/>
              <a:sym typeface="Arial"/>
            </a:endParaRPr>
          </a:p>
        </p:txBody>
      </p:sp>
      <p:sp>
        <p:nvSpPr>
          <p:cNvPr id="268" name="Google Shape;268;p13"/>
          <p:cNvSpPr txBox="1"/>
          <p:nvPr/>
        </p:nvSpPr>
        <p:spPr>
          <a:xfrm>
            <a:off x="2411760" y="5661248"/>
            <a:ext cx="5747142" cy="864096"/>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b="1" lang="ar-OM" sz="4400">
                <a:solidFill>
                  <a:schemeClr val="dk1"/>
                </a:solidFill>
                <a:latin typeface="Calibri"/>
                <a:ea typeface="Calibri"/>
                <a:cs typeface="Calibri"/>
                <a:sym typeface="Calibri"/>
              </a:rPr>
              <a:t>زيادة الأعباء الإدارية المطلوبة</a:t>
            </a:r>
            <a:endParaRPr b="1" sz="4400">
              <a:solidFill>
                <a:schemeClr val="dk1"/>
              </a:solidFill>
              <a:latin typeface="Calibri"/>
              <a:ea typeface="Calibri"/>
              <a:cs typeface="Calibri"/>
              <a:sym typeface="Calibri"/>
            </a:endParaRPr>
          </a:p>
        </p:txBody>
      </p:sp>
      <p:sp>
        <p:nvSpPr>
          <p:cNvPr id="269" name="Google Shape;269;p13"/>
          <p:cNvSpPr/>
          <p:nvPr/>
        </p:nvSpPr>
        <p:spPr>
          <a:xfrm>
            <a:off x="1667323" y="181089"/>
            <a:ext cx="6786395" cy="1015663"/>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6000" cap="none">
                <a:solidFill>
                  <a:srgbClr val="00FF00"/>
                </a:solidFill>
                <a:latin typeface="Arial"/>
                <a:ea typeface="Arial"/>
                <a:cs typeface="Arial"/>
                <a:sym typeface="Arial"/>
              </a:rPr>
              <a:t>عوائق التعلم النشط</a:t>
            </a:r>
            <a:endParaRPr b="1" sz="6000" cap="none">
              <a:solidFill>
                <a:srgbClr val="00FF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822"/>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par>
                                <p:cTn fill="hold" nodeType="with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4"/>
          <p:cNvSpPr/>
          <p:nvPr/>
        </p:nvSpPr>
        <p:spPr>
          <a:xfrm>
            <a:off x="1527165" y="692696"/>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 name="Google Shape;276;p14"/>
          <p:cNvSpPr/>
          <p:nvPr/>
        </p:nvSpPr>
        <p:spPr>
          <a:xfrm>
            <a:off x="2327141" y="882067"/>
            <a:ext cx="6116031" cy="9147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7" name="Google Shape;277;p14"/>
          <p:cNvSpPr/>
          <p:nvPr/>
        </p:nvSpPr>
        <p:spPr>
          <a:xfrm>
            <a:off x="1619505" y="882059"/>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 name="Google Shape;278;p14"/>
          <p:cNvSpPr txBox="1"/>
          <p:nvPr/>
        </p:nvSpPr>
        <p:spPr>
          <a:xfrm>
            <a:off x="1626224" y="886892"/>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OM" sz="3600">
                <a:solidFill>
                  <a:schemeClr val="accent1"/>
                </a:solidFill>
                <a:latin typeface="Arial"/>
                <a:ea typeface="Arial"/>
                <a:cs typeface="Arial"/>
                <a:sym typeface="Arial"/>
              </a:rPr>
              <a:t>5</a:t>
            </a:r>
            <a:endParaRPr b="1" sz="3600">
              <a:solidFill>
                <a:schemeClr val="accent1"/>
              </a:solidFill>
              <a:latin typeface="Arial"/>
              <a:ea typeface="Arial"/>
              <a:cs typeface="Arial"/>
              <a:sym typeface="Arial"/>
            </a:endParaRPr>
          </a:p>
        </p:txBody>
      </p:sp>
      <p:sp>
        <p:nvSpPr>
          <p:cNvPr id="279" name="Google Shape;279;p14"/>
          <p:cNvSpPr txBox="1"/>
          <p:nvPr/>
        </p:nvSpPr>
        <p:spPr>
          <a:xfrm>
            <a:off x="3059832" y="882058"/>
            <a:ext cx="4735268" cy="914797"/>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b="1" lang="ar-OM" sz="4400">
                <a:solidFill>
                  <a:schemeClr val="dk1"/>
                </a:solidFill>
                <a:latin typeface="Calibri"/>
                <a:ea typeface="Calibri"/>
                <a:cs typeface="Calibri"/>
                <a:sym typeface="Calibri"/>
              </a:rPr>
              <a:t>ضيق الوقت في الحصص</a:t>
            </a:r>
            <a:endParaRPr b="1" sz="4400">
              <a:solidFill>
                <a:schemeClr val="dk1"/>
              </a:solidFill>
              <a:latin typeface="Calibri"/>
              <a:ea typeface="Calibri"/>
              <a:cs typeface="Calibri"/>
              <a:sym typeface="Calibri"/>
            </a:endParaRPr>
          </a:p>
        </p:txBody>
      </p:sp>
      <p:sp>
        <p:nvSpPr>
          <p:cNvPr id="280" name="Google Shape;280;p14"/>
          <p:cNvSpPr/>
          <p:nvPr/>
        </p:nvSpPr>
        <p:spPr>
          <a:xfrm>
            <a:off x="1527165" y="2132856"/>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 name="Google Shape;281;p14"/>
          <p:cNvSpPr/>
          <p:nvPr/>
        </p:nvSpPr>
        <p:spPr>
          <a:xfrm>
            <a:off x="2327141" y="2322227"/>
            <a:ext cx="6116031" cy="91479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A0C458"/>
              </a:solidFill>
              <a:latin typeface="Arial"/>
              <a:ea typeface="Arial"/>
              <a:cs typeface="Arial"/>
              <a:sym typeface="Arial"/>
            </a:endParaRPr>
          </a:p>
        </p:txBody>
      </p:sp>
      <p:sp>
        <p:nvSpPr>
          <p:cNvPr id="282" name="Google Shape;282;p14"/>
          <p:cNvSpPr/>
          <p:nvPr/>
        </p:nvSpPr>
        <p:spPr>
          <a:xfrm>
            <a:off x="1619505" y="2322227"/>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 name="Google Shape;283;p14"/>
          <p:cNvSpPr txBox="1"/>
          <p:nvPr/>
        </p:nvSpPr>
        <p:spPr>
          <a:xfrm>
            <a:off x="1626224" y="2327052"/>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OM" sz="3600">
                <a:solidFill>
                  <a:schemeClr val="accent1"/>
                </a:solidFill>
                <a:latin typeface="Arial"/>
                <a:ea typeface="Arial"/>
                <a:cs typeface="Arial"/>
                <a:sym typeface="Arial"/>
              </a:rPr>
              <a:t>6</a:t>
            </a:r>
            <a:endParaRPr b="1" sz="3600">
              <a:solidFill>
                <a:schemeClr val="accent1"/>
              </a:solidFill>
              <a:latin typeface="Arial"/>
              <a:ea typeface="Arial"/>
              <a:cs typeface="Arial"/>
              <a:sym typeface="Arial"/>
            </a:endParaRPr>
          </a:p>
        </p:txBody>
      </p:sp>
      <p:sp>
        <p:nvSpPr>
          <p:cNvPr id="284" name="Google Shape;284;p14"/>
          <p:cNvSpPr txBox="1"/>
          <p:nvPr/>
        </p:nvSpPr>
        <p:spPr>
          <a:xfrm>
            <a:off x="2627784" y="2372920"/>
            <a:ext cx="5599364" cy="813434"/>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b="1" lang="ar-OM" sz="4400">
                <a:solidFill>
                  <a:schemeClr val="dk1"/>
                </a:solidFill>
                <a:latin typeface="Calibri"/>
                <a:ea typeface="Calibri"/>
                <a:cs typeface="Calibri"/>
                <a:sym typeface="Calibri"/>
              </a:rPr>
              <a:t>كثرة عدد الحصص لدى المعلم</a:t>
            </a:r>
            <a:endParaRPr b="1" sz="4400">
              <a:solidFill>
                <a:schemeClr val="dk1"/>
              </a:solidFill>
              <a:latin typeface="Calibri"/>
              <a:ea typeface="Calibri"/>
              <a:cs typeface="Calibri"/>
              <a:sym typeface="Calibri"/>
            </a:endParaRPr>
          </a:p>
        </p:txBody>
      </p:sp>
      <p:sp>
        <p:nvSpPr>
          <p:cNvPr id="285" name="Google Shape;285;p14"/>
          <p:cNvSpPr/>
          <p:nvPr/>
        </p:nvSpPr>
        <p:spPr>
          <a:xfrm>
            <a:off x="1527165" y="3525048"/>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6" name="Google Shape;286;p14"/>
          <p:cNvSpPr/>
          <p:nvPr/>
        </p:nvSpPr>
        <p:spPr>
          <a:xfrm>
            <a:off x="2327141" y="3714419"/>
            <a:ext cx="6116031" cy="91479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 name="Google Shape;287;p14"/>
          <p:cNvSpPr/>
          <p:nvPr/>
        </p:nvSpPr>
        <p:spPr>
          <a:xfrm>
            <a:off x="1619505" y="3714419"/>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 name="Google Shape;288;p14"/>
          <p:cNvSpPr txBox="1"/>
          <p:nvPr/>
        </p:nvSpPr>
        <p:spPr>
          <a:xfrm>
            <a:off x="1626224" y="3695204"/>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OM" sz="3600">
                <a:solidFill>
                  <a:schemeClr val="accent1"/>
                </a:solidFill>
                <a:latin typeface="Arial"/>
                <a:ea typeface="Arial"/>
                <a:cs typeface="Arial"/>
                <a:sym typeface="Arial"/>
              </a:rPr>
              <a:t>7</a:t>
            </a:r>
            <a:endParaRPr b="1" sz="3600">
              <a:solidFill>
                <a:schemeClr val="accent1"/>
              </a:solidFill>
              <a:latin typeface="Arial"/>
              <a:ea typeface="Arial"/>
              <a:cs typeface="Arial"/>
              <a:sym typeface="Arial"/>
            </a:endParaRPr>
          </a:p>
        </p:txBody>
      </p:sp>
      <p:sp>
        <p:nvSpPr>
          <p:cNvPr id="289" name="Google Shape;289;p14"/>
          <p:cNvSpPr txBox="1"/>
          <p:nvPr/>
        </p:nvSpPr>
        <p:spPr>
          <a:xfrm>
            <a:off x="2330564" y="3786426"/>
            <a:ext cx="5957012" cy="818742"/>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b="1" lang="ar-OM" sz="3400">
                <a:solidFill>
                  <a:schemeClr val="dk1"/>
                </a:solidFill>
                <a:latin typeface="Calibri"/>
                <a:ea typeface="Calibri"/>
                <a:cs typeface="Calibri"/>
                <a:sym typeface="Calibri"/>
              </a:rPr>
              <a:t>يحتاج إلى وقت طويل للتحضير والتخطيط</a:t>
            </a:r>
            <a:endParaRPr/>
          </a:p>
        </p:txBody>
      </p:sp>
      <p:sp>
        <p:nvSpPr>
          <p:cNvPr id="290" name="Google Shape;290;p14"/>
          <p:cNvSpPr/>
          <p:nvPr/>
        </p:nvSpPr>
        <p:spPr>
          <a:xfrm>
            <a:off x="1527165" y="4869160"/>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 name="Google Shape;291;p14"/>
          <p:cNvSpPr/>
          <p:nvPr/>
        </p:nvSpPr>
        <p:spPr>
          <a:xfrm>
            <a:off x="2327141" y="5058531"/>
            <a:ext cx="6116031" cy="91479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 name="Google Shape;292;p14"/>
          <p:cNvSpPr/>
          <p:nvPr/>
        </p:nvSpPr>
        <p:spPr>
          <a:xfrm>
            <a:off x="1667324" y="5058523"/>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 name="Google Shape;293;p14"/>
          <p:cNvSpPr txBox="1"/>
          <p:nvPr/>
        </p:nvSpPr>
        <p:spPr>
          <a:xfrm>
            <a:off x="1594814" y="5058523"/>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OM" sz="3600">
                <a:solidFill>
                  <a:schemeClr val="accent1"/>
                </a:solidFill>
                <a:latin typeface="Arial"/>
                <a:ea typeface="Arial"/>
                <a:cs typeface="Arial"/>
                <a:sym typeface="Arial"/>
              </a:rPr>
              <a:t>8</a:t>
            </a:r>
            <a:endParaRPr b="1" sz="3600">
              <a:solidFill>
                <a:schemeClr val="accent1"/>
              </a:solidFill>
              <a:latin typeface="Arial"/>
              <a:ea typeface="Arial"/>
              <a:cs typeface="Arial"/>
              <a:sym typeface="Arial"/>
            </a:endParaRPr>
          </a:p>
        </p:txBody>
      </p:sp>
      <p:sp>
        <p:nvSpPr>
          <p:cNvPr id="294" name="Google Shape;294;p14"/>
          <p:cNvSpPr txBox="1"/>
          <p:nvPr/>
        </p:nvSpPr>
        <p:spPr>
          <a:xfrm>
            <a:off x="2267744" y="5181232"/>
            <a:ext cx="6122748" cy="84279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b="1" lang="ar-OM" sz="4000">
                <a:solidFill>
                  <a:schemeClr val="dk1"/>
                </a:solidFill>
                <a:latin typeface="Calibri"/>
                <a:ea typeface="Calibri"/>
                <a:cs typeface="Calibri"/>
                <a:sym typeface="Calibri"/>
              </a:rPr>
              <a:t>إمكانية فقدان السيطرة على الطلاب</a:t>
            </a:r>
            <a:endParaRPr/>
          </a:p>
        </p:txBody>
      </p:sp>
    </p:spTree>
  </p:cSld>
  <p:clrMapOvr>
    <a:masterClrMapping/>
  </p:clrMapOvr>
  <p:transition spd="slow">
    <p:comb/>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15"/>
          <p:cNvPicPr preferRelativeResize="0"/>
          <p:nvPr/>
        </p:nvPicPr>
        <p:blipFill rotWithShape="1">
          <a:blip r:embed="rId3">
            <a:alphaModFix/>
          </a:blip>
          <a:srcRect b="11381" l="3077" r="2557" t="21568"/>
          <a:stretch/>
        </p:blipFill>
        <p:spPr>
          <a:xfrm>
            <a:off x="1547664" y="1772816"/>
            <a:ext cx="7416824" cy="5085184"/>
          </a:xfrm>
          <a:prstGeom prst="rect">
            <a:avLst/>
          </a:prstGeom>
          <a:noFill/>
          <a:ln>
            <a:noFill/>
          </a:ln>
        </p:spPr>
      </p:pic>
      <p:pic>
        <p:nvPicPr>
          <p:cNvPr descr="PPT - مهارات التدريس الإبداعي للقرآن الكريم PowerPoint Presentation -  ID:7052474" id="300" name="Google Shape;300;p15"/>
          <p:cNvPicPr preferRelativeResize="0"/>
          <p:nvPr/>
        </p:nvPicPr>
        <p:blipFill rotWithShape="1">
          <a:blip r:embed="rId4">
            <a:alphaModFix/>
          </a:blip>
          <a:srcRect b="81005" l="26085" r="20759" t="3246"/>
          <a:stretch/>
        </p:blipFill>
        <p:spPr>
          <a:xfrm>
            <a:off x="1619672" y="188640"/>
            <a:ext cx="7272808" cy="1512168"/>
          </a:xfrm>
          <a:prstGeom prst="rect">
            <a:avLst/>
          </a:prstGeom>
          <a:noFill/>
          <a:ln>
            <a:noFill/>
          </a:ln>
        </p:spPr>
      </p:pic>
    </p:spTree>
  </p:cSld>
  <p:clrMapOvr>
    <a:masterClrMapping/>
  </p:clrMapOvr>
  <p:transition spd="slow" p14:dur="2500">
    <p:checke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16"/>
          <p:cNvPicPr preferRelativeResize="0"/>
          <p:nvPr/>
        </p:nvPicPr>
        <p:blipFill rotWithShape="1">
          <a:blip r:embed="rId3">
            <a:alphaModFix/>
          </a:blip>
          <a:srcRect b="0" l="0" r="0" t="0"/>
          <a:stretch/>
        </p:blipFill>
        <p:spPr>
          <a:xfrm>
            <a:off x="1331640" y="0"/>
            <a:ext cx="7838778" cy="65973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17"/>
          <p:cNvPicPr preferRelativeResize="0"/>
          <p:nvPr/>
        </p:nvPicPr>
        <p:blipFill rotWithShape="1">
          <a:blip r:embed="rId3">
            <a:alphaModFix/>
          </a:blip>
          <a:srcRect b="0" l="0" r="0" t="0"/>
          <a:stretch/>
        </p:blipFill>
        <p:spPr>
          <a:xfrm>
            <a:off x="1547664" y="0"/>
            <a:ext cx="7344816" cy="6669360"/>
          </a:xfrm>
          <a:prstGeom prst="rect">
            <a:avLst/>
          </a:prstGeom>
          <a:noFill/>
          <a:ln>
            <a:noFill/>
          </a:ln>
        </p:spPr>
      </p:pic>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20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8"/>
          <p:cNvSpPr txBox="1"/>
          <p:nvPr>
            <p:ph type="title"/>
          </p:nvPr>
        </p:nvSpPr>
        <p:spPr>
          <a:xfrm>
            <a:off x="827584" y="44624"/>
            <a:ext cx="8316416" cy="92211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3600"/>
              <a:buNone/>
            </a:pPr>
            <a:r>
              <a:rPr lang="ar-OM" sz="4000">
                <a:solidFill>
                  <a:srgbClr val="FF0000"/>
                </a:solidFill>
              </a:rPr>
              <a:t>استراتيجية البحث عن (الكلمات المتقاطعة)</a:t>
            </a:r>
            <a:endParaRPr sz="4000">
              <a:solidFill>
                <a:srgbClr val="FF0000"/>
              </a:solidFill>
            </a:endParaRPr>
          </a:p>
        </p:txBody>
      </p:sp>
      <p:graphicFrame>
        <p:nvGraphicFramePr>
          <p:cNvPr id="317" name="Google Shape;317;p18"/>
          <p:cNvGraphicFramePr/>
          <p:nvPr/>
        </p:nvGraphicFramePr>
        <p:xfrm>
          <a:off x="1475656" y="2899976"/>
          <a:ext cx="3000000" cy="3000000"/>
        </p:xfrm>
        <a:graphic>
          <a:graphicData uri="http://schemas.openxmlformats.org/drawingml/2006/table">
            <a:tbl>
              <a:tblPr bandRow="1" firstRow="1">
                <a:noFill/>
                <a:tableStyleId>{68D6EC24-EE8D-4EF3-BBA0-5E713DA68F12}</a:tableStyleId>
              </a:tblPr>
              <a:tblGrid>
                <a:gridCol w="1152125"/>
                <a:gridCol w="1152125"/>
                <a:gridCol w="1152125"/>
                <a:gridCol w="1152125"/>
                <a:gridCol w="1152125"/>
                <a:gridCol w="1152125"/>
              </a:tblGrid>
              <a:tr h="435175">
                <a:tc>
                  <a:txBody>
                    <a:bodyPr/>
                    <a:lstStyle/>
                    <a:p>
                      <a:pPr indent="0" lvl="0" marL="0" marR="0" rtl="1" algn="ctr">
                        <a:spcBef>
                          <a:spcPts val="0"/>
                        </a:spcBef>
                        <a:spcAft>
                          <a:spcPts val="0"/>
                        </a:spcAft>
                        <a:buNone/>
                      </a:pPr>
                      <a:r>
                        <a:rPr b="1" lang="ar-OM" sz="1800" u="none" cap="none" strike="noStrike"/>
                        <a:t>ا</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ل</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ص</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ل</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ا</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ة</a:t>
                      </a:r>
                      <a:endParaRPr b="1" sz="1800" u="none" cap="none" strike="noStrike"/>
                    </a:p>
                  </a:txBody>
                  <a:tcPr marT="45725" marB="45725" marR="91450" marL="91450"/>
                </a:tc>
              </a:tr>
              <a:tr h="435175">
                <a:tc>
                  <a:txBody>
                    <a:bodyPr/>
                    <a:lstStyle/>
                    <a:p>
                      <a:pPr indent="0" lvl="0" marL="0" marR="0" rtl="1" algn="ctr">
                        <a:spcBef>
                          <a:spcPts val="0"/>
                        </a:spcBef>
                        <a:spcAft>
                          <a:spcPts val="0"/>
                        </a:spcAft>
                        <a:buNone/>
                      </a:pPr>
                      <a:r>
                        <a:rPr b="1" lang="ar-OM" sz="1800" u="none" cap="none" strike="noStrike"/>
                        <a:t>ل</a:t>
                      </a:r>
                      <a:endParaRPr b="1" sz="1800" u="none" cap="none" strike="noStrike"/>
                    </a:p>
                  </a:txBody>
                  <a:tcPr marT="45725" marB="45725" marR="91450" marL="91450"/>
                </a:tc>
                <a:tc>
                  <a:txBody>
                    <a:bodyPr/>
                    <a:lstStyle/>
                    <a:p>
                      <a:pPr indent="0" lvl="0" marL="0" marR="0" rtl="1" algn="ctr">
                        <a:spcBef>
                          <a:spcPts val="0"/>
                        </a:spcBef>
                        <a:spcAft>
                          <a:spcPts val="0"/>
                        </a:spcAft>
                        <a:buNone/>
                      </a:pPr>
                      <a:r>
                        <a:t/>
                      </a:r>
                      <a:endParaRPr b="1" sz="1800" u="none" cap="none" strike="noStrike"/>
                    </a:p>
                  </a:txBody>
                  <a:tcPr marT="45725" marB="45725" marR="91450" marL="91450">
                    <a:solidFill>
                      <a:schemeClr val="dk1"/>
                    </a:solidFill>
                  </a:tcPr>
                </a:tc>
                <a:tc>
                  <a:txBody>
                    <a:bodyPr/>
                    <a:lstStyle/>
                    <a:p>
                      <a:pPr indent="0" lvl="0" marL="0" marR="0" rtl="1" algn="ctr">
                        <a:spcBef>
                          <a:spcPts val="0"/>
                        </a:spcBef>
                        <a:spcAft>
                          <a:spcPts val="0"/>
                        </a:spcAft>
                        <a:buNone/>
                      </a:pPr>
                      <a:r>
                        <a:rPr b="1" lang="ar-OM" sz="1800" u="none" cap="none" strike="noStrike"/>
                        <a:t>ا</a:t>
                      </a:r>
                      <a:endParaRPr b="1" sz="1800" u="none" cap="none" strike="noStrike"/>
                    </a:p>
                  </a:txBody>
                  <a:tcPr marT="45725" marB="45725" marR="91450" marL="91450"/>
                </a:tc>
                <a:tc>
                  <a:txBody>
                    <a:bodyPr/>
                    <a:lstStyle/>
                    <a:p>
                      <a:pPr indent="0" lvl="0" marL="0" marR="0" rtl="1" algn="ctr">
                        <a:spcBef>
                          <a:spcPts val="0"/>
                        </a:spcBef>
                        <a:spcAft>
                          <a:spcPts val="0"/>
                        </a:spcAft>
                        <a:buNone/>
                      </a:pPr>
                      <a:r>
                        <a:t/>
                      </a:r>
                      <a:endParaRPr b="1" sz="1800" u="none" cap="none" strike="noStrike"/>
                    </a:p>
                  </a:txBody>
                  <a:tcPr marT="45725" marB="45725" marR="91450" marL="91450">
                    <a:solidFill>
                      <a:schemeClr val="dk1"/>
                    </a:solidFill>
                  </a:tcPr>
                </a:tc>
                <a:tc>
                  <a:txBody>
                    <a:bodyPr/>
                    <a:lstStyle/>
                    <a:p>
                      <a:pPr indent="0" lvl="0" marL="0" marR="0" rtl="1" algn="ctr">
                        <a:spcBef>
                          <a:spcPts val="0"/>
                        </a:spcBef>
                        <a:spcAft>
                          <a:spcPts val="0"/>
                        </a:spcAft>
                        <a:buNone/>
                      </a:pPr>
                      <a:r>
                        <a:rPr b="1" lang="ar-OM" sz="1800" u="none" cap="none" strike="noStrike"/>
                        <a:t>و</a:t>
                      </a:r>
                      <a:endParaRPr b="1" sz="1800" u="none" cap="none" strike="noStrike"/>
                    </a:p>
                  </a:txBody>
                  <a:tcPr marT="45725" marB="45725" marR="91450" marL="91450"/>
                </a:tc>
                <a:tc>
                  <a:txBody>
                    <a:bodyPr/>
                    <a:lstStyle/>
                    <a:p>
                      <a:pPr indent="0" lvl="0" marL="0" marR="0" rtl="1" algn="ctr">
                        <a:spcBef>
                          <a:spcPts val="0"/>
                        </a:spcBef>
                        <a:spcAft>
                          <a:spcPts val="0"/>
                        </a:spcAft>
                        <a:buNone/>
                      </a:pPr>
                      <a:r>
                        <a:t/>
                      </a:r>
                      <a:endParaRPr b="1" sz="1800" u="none" cap="none" strike="noStrike"/>
                    </a:p>
                  </a:txBody>
                  <a:tcPr marT="45725" marB="45725" marR="91450" marL="91450">
                    <a:solidFill>
                      <a:schemeClr val="dk1"/>
                    </a:solidFill>
                  </a:tcPr>
                </a:tc>
              </a:tr>
              <a:tr h="435175">
                <a:tc>
                  <a:txBody>
                    <a:bodyPr/>
                    <a:lstStyle/>
                    <a:p>
                      <a:pPr indent="0" lvl="0" marL="0" marR="0" rtl="1" algn="ctr">
                        <a:spcBef>
                          <a:spcPts val="0"/>
                        </a:spcBef>
                        <a:spcAft>
                          <a:spcPts val="0"/>
                        </a:spcAft>
                        <a:buNone/>
                      </a:pPr>
                      <a:r>
                        <a:rPr b="1" lang="ar-OM" sz="1800" u="none" cap="none" strike="noStrike"/>
                        <a:t>ق</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ا</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ل</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ن</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ي</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ة</a:t>
                      </a:r>
                      <a:endParaRPr b="1" sz="1800" u="none" cap="none" strike="noStrike"/>
                    </a:p>
                  </a:txBody>
                  <a:tcPr marT="45725" marB="45725" marR="91450" marL="91450"/>
                </a:tc>
              </a:tr>
              <a:tr h="435175">
                <a:tc>
                  <a:txBody>
                    <a:bodyPr/>
                    <a:lstStyle/>
                    <a:p>
                      <a:pPr indent="0" lvl="0" marL="0" marR="0" rtl="1" algn="ctr">
                        <a:spcBef>
                          <a:spcPts val="0"/>
                        </a:spcBef>
                        <a:spcAft>
                          <a:spcPts val="0"/>
                        </a:spcAft>
                        <a:buNone/>
                      </a:pPr>
                      <a:r>
                        <a:rPr b="1" lang="ar-OM" sz="1800" u="none" cap="none" strike="noStrike"/>
                        <a:t>ا</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ل</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ز</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ك</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ا</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ة</a:t>
                      </a:r>
                      <a:endParaRPr b="1" sz="1800" u="none" cap="none" strike="noStrike"/>
                    </a:p>
                  </a:txBody>
                  <a:tcPr marT="45725" marB="45725" marR="91450" marL="91450"/>
                </a:tc>
              </a:tr>
              <a:tr h="435175">
                <a:tc>
                  <a:txBody>
                    <a:bodyPr/>
                    <a:lstStyle/>
                    <a:p>
                      <a:pPr indent="0" lvl="0" marL="0" marR="0" rtl="1" algn="ctr">
                        <a:spcBef>
                          <a:spcPts val="0"/>
                        </a:spcBef>
                        <a:spcAft>
                          <a:spcPts val="0"/>
                        </a:spcAft>
                        <a:buNone/>
                      </a:pPr>
                      <a:r>
                        <a:rPr b="1" lang="ar-OM" sz="1800" u="none" cap="none" strike="noStrike"/>
                        <a:t>د</a:t>
                      </a:r>
                      <a:endParaRPr b="1" sz="1800" u="none" cap="none" strike="noStrike"/>
                    </a:p>
                  </a:txBody>
                  <a:tcPr marT="45725" marB="45725" marR="91450" marL="91450"/>
                </a:tc>
                <a:tc>
                  <a:txBody>
                    <a:bodyPr/>
                    <a:lstStyle/>
                    <a:p>
                      <a:pPr indent="0" lvl="0" marL="0" marR="0" rtl="1" algn="ctr">
                        <a:spcBef>
                          <a:spcPts val="0"/>
                        </a:spcBef>
                        <a:spcAft>
                          <a:spcPts val="0"/>
                        </a:spcAft>
                        <a:buNone/>
                      </a:pPr>
                      <a:r>
                        <a:t/>
                      </a:r>
                      <a:endParaRPr b="1" sz="1800" u="none" cap="none" strike="noStrike"/>
                    </a:p>
                  </a:txBody>
                  <a:tcPr marT="45725" marB="45725" marR="91450" marL="91450">
                    <a:solidFill>
                      <a:schemeClr val="dk1"/>
                    </a:solidFill>
                  </a:tcPr>
                </a:tc>
                <a:tc>
                  <a:txBody>
                    <a:bodyPr/>
                    <a:lstStyle/>
                    <a:p>
                      <a:pPr indent="0" lvl="0" marL="0" marR="0" rtl="1" algn="ctr">
                        <a:spcBef>
                          <a:spcPts val="0"/>
                        </a:spcBef>
                        <a:spcAft>
                          <a:spcPts val="0"/>
                        </a:spcAft>
                        <a:buNone/>
                      </a:pPr>
                      <a:r>
                        <a:t/>
                      </a:r>
                      <a:endParaRPr b="1" sz="1800" u="none" cap="none" strike="noStrike"/>
                    </a:p>
                  </a:txBody>
                  <a:tcPr marT="45725" marB="45725" marR="91450" marL="91450">
                    <a:solidFill>
                      <a:schemeClr val="dk1"/>
                    </a:solidFill>
                  </a:tcPr>
                </a:tc>
                <a:tc>
                  <a:txBody>
                    <a:bodyPr/>
                    <a:lstStyle/>
                    <a:p>
                      <a:pPr indent="0" lvl="0" marL="0" marR="0" rtl="1" algn="ctr">
                        <a:spcBef>
                          <a:spcPts val="0"/>
                        </a:spcBef>
                        <a:spcAft>
                          <a:spcPts val="0"/>
                        </a:spcAft>
                        <a:buNone/>
                      </a:pPr>
                      <a:r>
                        <a:rPr b="1" lang="ar-OM" sz="1800" u="none" cap="none" strike="noStrike"/>
                        <a:t>ص</a:t>
                      </a:r>
                      <a:endParaRPr b="1" sz="1800" u="none" cap="none" strike="noStrike"/>
                    </a:p>
                  </a:txBody>
                  <a:tcPr marT="45725" marB="45725" marR="91450" marL="91450"/>
                </a:tc>
                <a:tc>
                  <a:txBody>
                    <a:bodyPr/>
                    <a:lstStyle/>
                    <a:p>
                      <a:pPr indent="0" lvl="0" marL="0" marR="0" rtl="1" algn="ctr">
                        <a:spcBef>
                          <a:spcPts val="0"/>
                        </a:spcBef>
                        <a:spcAft>
                          <a:spcPts val="0"/>
                        </a:spcAft>
                        <a:buNone/>
                      </a:pPr>
                      <a:r>
                        <a:t/>
                      </a:r>
                      <a:endParaRPr b="1" sz="1800" u="none" cap="none" strike="noStrike"/>
                    </a:p>
                  </a:txBody>
                  <a:tcPr marT="45725" marB="45725" marR="91450" marL="91450">
                    <a:solidFill>
                      <a:schemeClr val="dk1"/>
                    </a:solidFill>
                  </a:tcPr>
                </a:tc>
                <a:tc>
                  <a:txBody>
                    <a:bodyPr/>
                    <a:lstStyle/>
                    <a:p>
                      <a:pPr indent="0" lvl="0" marL="0" marR="0" rtl="1" algn="ctr">
                        <a:spcBef>
                          <a:spcPts val="0"/>
                        </a:spcBef>
                        <a:spcAft>
                          <a:spcPts val="0"/>
                        </a:spcAft>
                        <a:buNone/>
                      </a:pPr>
                      <a:r>
                        <a:t/>
                      </a:r>
                      <a:endParaRPr b="1" sz="1800" u="none" cap="none" strike="noStrike"/>
                    </a:p>
                  </a:txBody>
                  <a:tcPr marT="45725" marB="45725" marR="91450" marL="91450">
                    <a:solidFill>
                      <a:schemeClr val="dk1"/>
                    </a:solidFill>
                  </a:tcPr>
                </a:tc>
              </a:tr>
              <a:tr h="435175">
                <a:tc>
                  <a:txBody>
                    <a:bodyPr/>
                    <a:lstStyle/>
                    <a:p>
                      <a:pPr indent="0" lvl="0" marL="0" marR="0" rtl="1" algn="ctr">
                        <a:spcBef>
                          <a:spcPts val="0"/>
                        </a:spcBef>
                        <a:spcAft>
                          <a:spcPts val="0"/>
                        </a:spcAft>
                        <a:buNone/>
                      </a:pPr>
                      <a:r>
                        <a:rPr b="1" lang="ar-OM" sz="1800" u="none" cap="none" strike="noStrike"/>
                        <a:t>ر</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ا</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ل</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د</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ي</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ن</a:t>
                      </a:r>
                      <a:endParaRPr b="1" sz="1800" u="none" cap="none" strike="noStrike"/>
                    </a:p>
                  </a:txBody>
                  <a:tcPr marT="45725" marB="45725" marR="91450" marL="91450"/>
                </a:tc>
              </a:tr>
              <a:tr h="435175">
                <a:tc>
                  <a:txBody>
                    <a:bodyPr/>
                    <a:lstStyle/>
                    <a:p>
                      <a:pPr indent="0" lvl="0" marL="0" marR="0" rtl="1" algn="ctr">
                        <a:spcBef>
                          <a:spcPts val="0"/>
                        </a:spcBef>
                        <a:spcAft>
                          <a:spcPts val="0"/>
                        </a:spcAft>
                        <a:buNone/>
                      </a:pPr>
                      <a:r>
                        <a:t/>
                      </a:r>
                      <a:endParaRPr b="1" sz="1800" u="none" cap="none" strike="noStrike"/>
                    </a:p>
                  </a:txBody>
                  <a:tcPr marT="45725" marB="45725" marR="91450" marL="91450">
                    <a:solidFill>
                      <a:schemeClr val="dk1"/>
                    </a:solidFill>
                  </a:tcPr>
                </a:tc>
                <a:tc>
                  <a:txBody>
                    <a:bodyPr/>
                    <a:lstStyle/>
                    <a:p>
                      <a:pPr indent="0" lvl="0" marL="0" marR="0" rtl="1" algn="ctr">
                        <a:spcBef>
                          <a:spcPts val="0"/>
                        </a:spcBef>
                        <a:spcAft>
                          <a:spcPts val="0"/>
                        </a:spcAft>
                        <a:buNone/>
                      </a:pPr>
                      <a:r>
                        <a:t/>
                      </a:r>
                      <a:endParaRPr b="1" sz="1800" u="none" cap="none" strike="noStrike"/>
                    </a:p>
                  </a:txBody>
                  <a:tcPr marT="45725" marB="45725" marR="91450" marL="91450">
                    <a:solidFill>
                      <a:schemeClr val="dk1"/>
                    </a:solidFill>
                  </a:tcPr>
                </a:tc>
                <a:tc>
                  <a:txBody>
                    <a:bodyPr/>
                    <a:lstStyle/>
                    <a:p>
                      <a:pPr indent="0" lvl="0" marL="0" marR="0" rtl="1" algn="ctr">
                        <a:spcBef>
                          <a:spcPts val="0"/>
                        </a:spcBef>
                        <a:spcAft>
                          <a:spcPts val="0"/>
                        </a:spcAft>
                        <a:buNone/>
                      </a:pPr>
                      <a:r>
                        <a:rPr b="1" lang="ar-OM" sz="1800" u="none" cap="none" strike="noStrike"/>
                        <a:t>م</a:t>
                      </a:r>
                      <a:endParaRPr b="1" sz="1800" u="none" cap="none" strike="noStrike"/>
                    </a:p>
                  </a:txBody>
                  <a:tcPr marT="45725" marB="45725" marR="91450" marL="91450"/>
                </a:tc>
                <a:tc>
                  <a:txBody>
                    <a:bodyPr/>
                    <a:lstStyle/>
                    <a:p>
                      <a:pPr indent="0" lvl="0" marL="0" marR="0" rtl="1" algn="ctr">
                        <a:spcBef>
                          <a:spcPts val="0"/>
                        </a:spcBef>
                        <a:spcAft>
                          <a:spcPts val="0"/>
                        </a:spcAft>
                        <a:buNone/>
                      </a:pPr>
                      <a:r>
                        <a:t/>
                      </a:r>
                      <a:endParaRPr b="1" sz="1800" u="none" cap="none" strike="noStrike"/>
                    </a:p>
                  </a:txBody>
                  <a:tcPr marT="45725" marB="45725" marR="91450" marL="91450">
                    <a:solidFill>
                      <a:schemeClr val="dk1"/>
                    </a:solidFill>
                  </a:tcPr>
                </a:tc>
                <a:tc>
                  <a:txBody>
                    <a:bodyPr/>
                    <a:lstStyle/>
                    <a:p>
                      <a:pPr indent="0" lvl="0" marL="0" marR="0" rtl="1" algn="ctr">
                        <a:spcBef>
                          <a:spcPts val="0"/>
                        </a:spcBef>
                        <a:spcAft>
                          <a:spcPts val="0"/>
                        </a:spcAft>
                        <a:buNone/>
                      </a:pPr>
                      <a:r>
                        <a:t/>
                      </a:r>
                      <a:endParaRPr b="1" sz="1800" u="none" cap="none" strike="noStrike"/>
                    </a:p>
                  </a:txBody>
                  <a:tcPr marT="45725" marB="45725" marR="91450" marL="91450">
                    <a:solidFill>
                      <a:schemeClr val="dk1"/>
                    </a:solidFill>
                  </a:tcPr>
                </a:tc>
                <a:tc>
                  <a:txBody>
                    <a:bodyPr/>
                    <a:lstStyle/>
                    <a:p>
                      <a:pPr indent="0" lvl="0" marL="0" marR="0" rtl="1" algn="ctr">
                        <a:spcBef>
                          <a:spcPts val="0"/>
                        </a:spcBef>
                        <a:spcAft>
                          <a:spcPts val="0"/>
                        </a:spcAft>
                        <a:buNone/>
                      </a:pPr>
                      <a:r>
                        <a:rPr b="1" lang="ar-OM" sz="1800" u="none" cap="none" strike="noStrike"/>
                        <a:t>ل</a:t>
                      </a:r>
                      <a:endParaRPr b="1" sz="1800" u="none" cap="none" strike="noStrike"/>
                    </a:p>
                  </a:txBody>
                  <a:tcPr marT="45725" marB="45725" marR="91450" marL="91450"/>
                </a:tc>
              </a:tr>
              <a:tr h="435175">
                <a:tc>
                  <a:txBody>
                    <a:bodyPr/>
                    <a:lstStyle/>
                    <a:p>
                      <a:pPr indent="0" lvl="0" marL="0" marR="0" rtl="1" algn="ctr">
                        <a:spcBef>
                          <a:spcPts val="0"/>
                        </a:spcBef>
                        <a:spcAft>
                          <a:spcPts val="0"/>
                        </a:spcAft>
                        <a:buNone/>
                      </a:pPr>
                      <a:r>
                        <a:t/>
                      </a:r>
                      <a:endParaRPr b="1" sz="1800" u="none" cap="none" strike="noStrike"/>
                    </a:p>
                  </a:txBody>
                  <a:tcPr marT="45725" marB="45725" marR="91450" marL="91450">
                    <a:solidFill>
                      <a:schemeClr val="dk1"/>
                    </a:solidFill>
                  </a:tcPr>
                </a:tc>
                <a:tc>
                  <a:txBody>
                    <a:bodyPr/>
                    <a:lstStyle/>
                    <a:p>
                      <a:pPr indent="0" lvl="0" marL="0" marR="0" rtl="1" algn="ctr">
                        <a:spcBef>
                          <a:spcPts val="0"/>
                        </a:spcBef>
                        <a:spcAft>
                          <a:spcPts val="0"/>
                        </a:spcAft>
                        <a:buNone/>
                      </a:pPr>
                      <a:r>
                        <a:t/>
                      </a:r>
                      <a:endParaRPr b="1" sz="1800" u="none" cap="none" strike="noStrike"/>
                    </a:p>
                  </a:txBody>
                  <a:tcPr marT="45725" marB="45725" marR="91450" marL="91450">
                    <a:solidFill>
                      <a:schemeClr val="dk1"/>
                    </a:solidFill>
                  </a:tcPr>
                </a:tc>
                <a:tc>
                  <a:txBody>
                    <a:bodyPr/>
                    <a:lstStyle/>
                    <a:p>
                      <a:pPr indent="0" lvl="0" marL="0" marR="0" rtl="1" algn="ctr">
                        <a:spcBef>
                          <a:spcPts val="0"/>
                        </a:spcBef>
                        <a:spcAft>
                          <a:spcPts val="0"/>
                        </a:spcAft>
                        <a:buNone/>
                      </a:pPr>
                      <a:r>
                        <a:rPr b="1" lang="ar-OM" sz="1800" u="none" cap="none" strike="noStrike"/>
                        <a:t>ا</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ل</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ح</a:t>
                      </a:r>
                      <a:endParaRPr b="1" sz="1800" u="none" cap="none" strike="noStrike"/>
                    </a:p>
                  </a:txBody>
                  <a:tcPr marT="45725" marB="45725" marR="91450" marL="91450"/>
                </a:tc>
                <a:tc>
                  <a:txBody>
                    <a:bodyPr/>
                    <a:lstStyle/>
                    <a:p>
                      <a:pPr indent="0" lvl="0" marL="0" marR="0" rtl="1" algn="ctr">
                        <a:spcBef>
                          <a:spcPts val="0"/>
                        </a:spcBef>
                        <a:spcAft>
                          <a:spcPts val="0"/>
                        </a:spcAft>
                        <a:buNone/>
                      </a:pPr>
                      <a:r>
                        <a:rPr b="1" lang="ar-OM" sz="1800" u="none" cap="none" strike="noStrike"/>
                        <a:t>ج</a:t>
                      </a:r>
                      <a:endParaRPr b="1" sz="1800" u="none" cap="none" strike="noStrike"/>
                    </a:p>
                  </a:txBody>
                  <a:tcPr marT="45725" marB="45725" marR="91450" marL="91450"/>
                </a:tc>
              </a:tr>
            </a:tbl>
          </a:graphicData>
        </a:graphic>
      </p:graphicFrame>
      <p:sp>
        <p:nvSpPr>
          <p:cNvPr id="318" name="Google Shape;318;p18"/>
          <p:cNvSpPr txBox="1"/>
          <p:nvPr/>
        </p:nvSpPr>
        <p:spPr>
          <a:xfrm>
            <a:off x="1907704" y="1005696"/>
            <a:ext cx="6120680" cy="1631216"/>
          </a:xfrm>
          <a:prstGeom prst="rect">
            <a:avLst/>
          </a:prstGeom>
          <a:noFill/>
          <a:ln>
            <a:noFill/>
          </a:ln>
        </p:spPr>
        <p:txBody>
          <a:bodyPr anchorCtr="0" anchor="t" bIns="45700" lIns="91425" spcFirstLastPara="1" rIns="91425" wrap="square" tIns="45700">
            <a:spAutoFit/>
          </a:bodyPr>
          <a:lstStyle/>
          <a:p>
            <a:pPr indent="0" lvl="0" marL="0" marR="0" rtl="1" algn="r">
              <a:spcBef>
                <a:spcPts val="0"/>
              </a:spcBef>
              <a:spcAft>
                <a:spcPts val="0"/>
              </a:spcAft>
              <a:buNone/>
            </a:pPr>
            <a:r>
              <a:rPr b="1" lang="ar-OM" sz="2400">
                <a:solidFill>
                  <a:srgbClr val="3F3F3F"/>
                </a:solidFill>
                <a:latin typeface="Calibri"/>
                <a:ea typeface="Calibri"/>
                <a:cs typeface="Calibri"/>
                <a:sym typeface="Calibri"/>
              </a:rPr>
              <a:t>ابحث عن الكلمات التالية ثم استخرج عنوان الدرس:</a:t>
            </a:r>
            <a:endParaRPr/>
          </a:p>
          <a:p>
            <a:pPr indent="0" lvl="0" marL="0" marR="0" rtl="1" algn="r">
              <a:spcBef>
                <a:spcPts val="0"/>
              </a:spcBef>
              <a:spcAft>
                <a:spcPts val="0"/>
              </a:spcAft>
              <a:buNone/>
            </a:pPr>
            <a:r>
              <a:t/>
            </a:r>
            <a:endParaRPr b="1" sz="400">
              <a:solidFill>
                <a:schemeClr val="dk1"/>
              </a:solidFill>
              <a:latin typeface="Calibri"/>
              <a:ea typeface="Calibri"/>
              <a:cs typeface="Calibri"/>
              <a:sym typeface="Calibri"/>
            </a:endParaRPr>
          </a:p>
          <a:p>
            <a:pPr indent="-285750" lvl="0" marL="285750" marR="0" rtl="1" algn="r">
              <a:spcBef>
                <a:spcPts val="0"/>
              </a:spcBef>
              <a:spcAft>
                <a:spcPts val="0"/>
              </a:spcAft>
              <a:buClr>
                <a:srgbClr val="0070C0"/>
              </a:buClr>
              <a:buSzPts val="2400"/>
              <a:buFont typeface="Calibri"/>
              <a:buChar char="-"/>
            </a:pPr>
            <a:r>
              <a:rPr b="1" lang="ar-OM" sz="2400">
                <a:solidFill>
                  <a:srgbClr val="0070C0"/>
                </a:solidFill>
                <a:latin typeface="Calibri"/>
                <a:ea typeface="Calibri"/>
                <a:cs typeface="Calibri"/>
                <a:sym typeface="Calibri"/>
              </a:rPr>
              <a:t>الدين                                      - الزكاة</a:t>
            </a:r>
            <a:endParaRPr/>
          </a:p>
          <a:p>
            <a:pPr indent="-285750" lvl="0" marL="285750" marR="0" rtl="1" algn="r">
              <a:spcBef>
                <a:spcPts val="0"/>
              </a:spcBef>
              <a:spcAft>
                <a:spcPts val="0"/>
              </a:spcAft>
              <a:buClr>
                <a:srgbClr val="0070C0"/>
              </a:buClr>
              <a:buSzPts val="2400"/>
              <a:buFont typeface="Calibri"/>
              <a:buChar char="-"/>
            </a:pPr>
            <a:r>
              <a:rPr b="1" lang="ar-OM" sz="2400">
                <a:solidFill>
                  <a:srgbClr val="0070C0"/>
                </a:solidFill>
                <a:latin typeface="Calibri"/>
                <a:ea typeface="Calibri"/>
                <a:cs typeface="Calibri"/>
                <a:sym typeface="Calibri"/>
              </a:rPr>
              <a:t>الصلاة                                    - النية</a:t>
            </a:r>
            <a:endParaRPr/>
          </a:p>
          <a:p>
            <a:pPr indent="-285750" lvl="0" marL="285750" marR="0" rtl="1" algn="r">
              <a:spcBef>
                <a:spcPts val="0"/>
              </a:spcBef>
              <a:spcAft>
                <a:spcPts val="0"/>
              </a:spcAft>
              <a:buClr>
                <a:srgbClr val="0070C0"/>
              </a:buClr>
              <a:buSzPts val="2400"/>
              <a:buFont typeface="Calibri"/>
              <a:buChar char="-"/>
            </a:pPr>
            <a:r>
              <a:rPr b="1" lang="ar-OM" sz="2400">
                <a:solidFill>
                  <a:srgbClr val="0070C0"/>
                </a:solidFill>
                <a:latin typeface="Calibri"/>
                <a:ea typeface="Calibri"/>
                <a:cs typeface="Calibri"/>
                <a:sym typeface="Calibri"/>
              </a:rPr>
              <a:t>الحج                                      - القادر</a:t>
            </a:r>
            <a:endParaRPr/>
          </a:p>
        </p:txBody>
      </p:sp>
    </p:spTree>
  </p:cSld>
  <p:clrMapOvr>
    <a:masterClrMapping/>
  </p:clrMapOvr>
  <p:transition spd="slow" p14:dur="800">
    <p:circl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grpSp>
        <p:nvGrpSpPr>
          <p:cNvPr id="323" name="Google Shape;323;p19"/>
          <p:cNvGrpSpPr/>
          <p:nvPr/>
        </p:nvGrpSpPr>
        <p:grpSpPr>
          <a:xfrm>
            <a:off x="1248554" y="188640"/>
            <a:ext cx="5123646" cy="4968552"/>
            <a:chOff x="1835696" y="116632"/>
            <a:chExt cx="6480720" cy="6480720"/>
          </a:xfrm>
        </p:grpSpPr>
        <p:pic>
          <p:nvPicPr>
            <p:cNvPr descr="C:\Users\الشعيلي\Desktop\IMG-20191214-WA0048.jpg" id="324" name="Google Shape;324;p19"/>
            <p:cNvPicPr preferRelativeResize="0"/>
            <p:nvPr/>
          </p:nvPicPr>
          <p:blipFill rotWithShape="1">
            <a:blip r:embed="rId3">
              <a:alphaModFix/>
            </a:blip>
            <a:srcRect b="2941" l="52112" r="3710" t="1714"/>
            <a:stretch/>
          </p:blipFill>
          <p:spPr>
            <a:xfrm>
              <a:off x="1835696" y="116632"/>
              <a:ext cx="6480720" cy="6480720"/>
            </a:xfrm>
            <a:prstGeom prst="rect">
              <a:avLst/>
            </a:prstGeom>
            <a:noFill/>
            <a:ln>
              <a:noFill/>
            </a:ln>
          </p:spPr>
        </p:pic>
        <p:sp>
          <p:nvSpPr>
            <p:cNvPr id="325" name="Google Shape;325;p19"/>
            <p:cNvSpPr/>
            <p:nvPr/>
          </p:nvSpPr>
          <p:spPr>
            <a:xfrm>
              <a:off x="2699792" y="1340768"/>
              <a:ext cx="432048" cy="864096"/>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800">
                  <a:solidFill>
                    <a:schemeClr val="dk1"/>
                  </a:solidFill>
                  <a:latin typeface="Calibri"/>
                  <a:ea typeface="Calibri"/>
                  <a:cs typeface="Calibri"/>
                  <a:sym typeface="Calibri"/>
                </a:rPr>
                <a:t>1</a:t>
              </a:r>
              <a:endParaRPr b="1" sz="4800">
                <a:solidFill>
                  <a:schemeClr val="dk1"/>
                </a:solidFill>
                <a:latin typeface="Calibri"/>
                <a:ea typeface="Calibri"/>
                <a:cs typeface="Calibri"/>
                <a:sym typeface="Calibri"/>
              </a:endParaRPr>
            </a:p>
          </p:txBody>
        </p:sp>
        <p:sp>
          <p:nvSpPr>
            <p:cNvPr id="326" name="Google Shape;326;p19"/>
            <p:cNvSpPr/>
            <p:nvPr/>
          </p:nvSpPr>
          <p:spPr>
            <a:xfrm>
              <a:off x="4283968" y="1340768"/>
              <a:ext cx="432048" cy="864096"/>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800">
                  <a:solidFill>
                    <a:schemeClr val="dk1"/>
                  </a:solidFill>
                  <a:latin typeface="Calibri"/>
                  <a:ea typeface="Calibri"/>
                  <a:cs typeface="Calibri"/>
                  <a:sym typeface="Calibri"/>
                </a:rPr>
                <a:t>2</a:t>
              </a:r>
              <a:endParaRPr b="1" sz="4800">
                <a:solidFill>
                  <a:schemeClr val="dk1"/>
                </a:solidFill>
                <a:latin typeface="Calibri"/>
                <a:ea typeface="Calibri"/>
                <a:cs typeface="Calibri"/>
                <a:sym typeface="Calibri"/>
              </a:endParaRPr>
            </a:p>
          </p:txBody>
        </p:sp>
        <p:sp>
          <p:nvSpPr>
            <p:cNvPr id="327" name="Google Shape;327;p19"/>
            <p:cNvSpPr/>
            <p:nvPr/>
          </p:nvSpPr>
          <p:spPr>
            <a:xfrm>
              <a:off x="5940152" y="1352019"/>
              <a:ext cx="432048" cy="864096"/>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800">
                  <a:solidFill>
                    <a:schemeClr val="dk1"/>
                  </a:solidFill>
                  <a:latin typeface="Calibri"/>
                  <a:ea typeface="Calibri"/>
                  <a:cs typeface="Calibri"/>
                  <a:sym typeface="Calibri"/>
                </a:rPr>
                <a:t>3</a:t>
              </a:r>
              <a:endParaRPr b="1" sz="4800">
                <a:solidFill>
                  <a:schemeClr val="dk1"/>
                </a:solidFill>
                <a:latin typeface="Calibri"/>
                <a:ea typeface="Calibri"/>
                <a:cs typeface="Calibri"/>
                <a:sym typeface="Calibri"/>
              </a:endParaRPr>
            </a:p>
          </p:txBody>
        </p:sp>
        <p:sp>
          <p:nvSpPr>
            <p:cNvPr id="328" name="Google Shape;328;p19"/>
            <p:cNvSpPr/>
            <p:nvPr/>
          </p:nvSpPr>
          <p:spPr>
            <a:xfrm>
              <a:off x="2699792" y="2412758"/>
              <a:ext cx="432048" cy="864096"/>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800">
                  <a:solidFill>
                    <a:schemeClr val="dk1"/>
                  </a:solidFill>
                  <a:latin typeface="Calibri"/>
                  <a:ea typeface="Calibri"/>
                  <a:cs typeface="Calibri"/>
                  <a:sym typeface="Calibri"/>
                </a:rPr>
                <a:t>4</a:t>
              </a:r>
              <a:endParaRPr b="1" sz="4800">
                <a:solidFill>
                  <a:schemeClr val="dk1"/>
                </a:solidFill>
                <a:latin typeface="Calibri"/>
                <a:ea typeface="Calibri"/>
                <a:cs typeface="Calibri"/>
                <a:sym typeface="Calibri"/>
              </a:endParaRPr>
            </a:p>
          </p:txBody>
        </p:sp>
        <p:sp>
          <p:nvSpPr>
            <p:cNvPr id="329" name="Google Shape;329;p19"/>
            <p:cNvSpPr/>
            <p:nvPr/>
          </p:nvSpPr>
          <p:spPr>
            <a:xfrm>
              <a:off x="4283968" y="2412758"/>
              <a:ext cx="432048" cy="864096"/>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800">
                  <a:solidFill>
                    <a:schemeClr val="dk1"/>
                  </a:solidFill>
                  <a:latin typeface="Calibri"/>
                  <a:ea typeface="Calibri"/>
                  <a:cs typeface="Calibri"/>
                  <a:sym typeface="Calibri"/>
                </a:rPr>
                <a:t>5</a:t>
              </a:r>
              <a:endParaRPr b="1" sz="4800">
                <a:solidFill>
                  <a:schemeClr val="dk1"/>
                </a:solidFill>
                <a:latin typeface="Calibri"/>
                <a:ea typeface="Calibri"/>
                <a:cs typeface="Calibri"/>
                <a:sym typeface="Calibri"/>
              </a:endParaRPr>
            </a:p>
          </p:txBody>
        </p:sp>
        <p:sp>
          <p:nvSpPr>
            <p:cNvPr id="330" name="Google Shape;330;p19"/>
            <p:cNvSpPr/>
            <p:nvPr/>
          </p:nvSpPr>
          <p:spPr>
            <a:xfrm>
              <a:off x="5940152" y="2424009"/>
              <a:ext cx="432048" cy="864096"/>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800">
                  <a:solidFill>
                    <a:schemeClr val="dk1"/>
                  </a:solidFill>
                  <a:latin typeface="Calibri"/>
                  <a:ea typeface="Calibri"/>
                  <a:cs typeface="Calibri"/>
                  <a:sym typeface="Calibri"/>
                </a:rPr>
                <a:t>6</a:t>
              </a:r>
              <a:endParaRPr b="1" sz="4800">
                <a:solidFill>
                  <a:schemeClr val="dk1"/>
                </a:solidFill>
                <a:latin typeface="Calibri"/>
                <a:ea typeface="Calibri"/>
                <a:cs typeface="Calibri"/>
                <a:sym typeface="Calibri"/>
              </a:endParaRPr>
            </a:p>
          </p:txBody>
        </p:sp>
        <p:sp>
          <p:nvSpPr>
            <p:cNvPr id="331" name="Google Shape;331;p19"/>
            <p:cNvSpPr/>
            <p:nvPr/>
          </p:nvSpPr>
          <p:spPr>
            <a:xfrm>
              <a:off x="2699792" y="3429000"/>
              <a:ext cx="432048" cy="864096"/>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800">
                  <a:solidFill>
                    <a:schemeClr val="dk1"/>
                  </a:solidFill>
                  <a:latin typeface="Calibri"/>
                  <a:ea typeface="Calibri"/>
                  <a:cs typeface="Calibri"/>
                  <a:sym typeface="Calibri"/>
                </a:rPr>
                <a:t>7</a:t>
              </a:r>
              <a:endParaRPr b="1" sz="4800">
                <a:solidFill>
                  <a:schemeClr val="dk1"/>
                </a:solidFill>
                <a:latin typeface="Calibri"/>
                <a:ea typeface="Calibri"/>
                <a:cs typeface="Calibri"/>
                <a:sym typeface="Calibri"/>
              </a:endParaRPr>
            </a:p>
          </p:txBody>
        </p:sp>
        <p:sp>
          <p:nvSpPr>
            <p:cNvPr id="332" name="Google Shape;332;p19"/>
            <p:cNvSpPr/>
            <p:nvPr/>
          </p:nvSpPr>
          <p:spPr>
            <a:xfrm>
              <a:off x="4283968" y="3429000"/>
              <a:ext cx="432048" cy="864096"/>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800">
                  <a:solidFill>
                    <a:schemeClr val="dk1"/>
                  </a:solidFill>
                  <a:latin typeface="Calibri"/>
                  <a:ea typeface="Calibri"/>
                  <a:cs typeface="Calibri"/>
                  <a:sym typeface="Calibri"/>
                </a:rPr>
                <a:t>8</a:t>
              </a:r>
              <a:endParaRPr b="1" sz="4800">
                <a:solidFill>
                  <a:schemeClr val="dk1"/>
                </a:solidFill>
                <a:latin typeface="Calibri"/>
                <a:ea typeface="Calibri"/>
                <a:cs typeface="Calibri"/>
                <a:sym typeface="Calibri"/>
              </a:endParaRPr>
            </a:p>
          </p:txBody>
        </p:sp>
        <p:sp>
          <p:nvSpPr>
            <p:cNvPr id="333" name="Google Shape;333;p19"/>
            <p:cNvSpPr/>
            <p:nvPr/>
          </p:nvSpPr>
          <p:spPr>
            <a:xfrm>
              <a:off x="5940152" y="3440251"/>
              <a:ext cx="432048" cy="864096"/>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800">
                  <a:solidFill>
                    <a:schemeClr val="dk1"/>
                  </a:solidFill>
                  <a:latin typeface="Calibri"/>
                  <a:ea typeface="Calibri"/>
                  <a:cs typeface="Calibri"/>
                  <a:sym typeface="Calibri"/>
                </a:rPr>
                <a:t>9</a:t>
              </a:r>
              <a:endParaRPr b="1" sz="4800">
                <a:solidFill>
                  <a:schemeClr val="dk1"/>
                </a:solidFill>
                <a:latin typeface="Calibri"/>
                <a:ea typeface="Calibri"/>
                <a:cs typeface="Calibri"/>
                <a:sym typeface="Calibri"/>
              </a:endParaRPr>
            </a:p>
          </p:txBody>
        </p:sp>
        <p:sp>
          <p:nvSpPr>
            <p:cNvPr id="334" name="Google Shape;334;p19"/>
            <p:cNvSpPr/>
            <p:nvPr/>
          </p:nvSpPr>
          <p:spPr>
            <a:xfrm>
              <a:off x="4283968" y="4456747"/>
              <a:ext cx="432048" cy="864096"/>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800">
                  <a:solidFill>
                    <a:schemeClr val="dk1"/>
                  </a:solidFill>
                  <a:latin typeface="Calibri"/>
                  <a:ea typeface="Calibri"/>
                  <a:cs typeface="Calibri"/>
                  <a:sym typeface="Calibri"/>
                </a:rPr>
                <a:t>0</a:t>
              </a:r>
              <a:endParaRPr b="1" sz="4800">
                <a:solidFill>
                  <a:schemeClr val="dk1"/>
                </a:solidFill>
                <a:latin typeface="Calibri"/>
                <a:ea typeface="Calibri"/>
                <a:cs typeface="Calibri"/>
                <a:sym typeface="Calibri"/>
              </a:endParaRPr>
            </a:p>
          </p:txBody>
        </p:sp>
        <p:sp>
          <p:nvSpPr>
            <p:cNvPr id="335" name="Google Shape;335;p19"/>
            <p:cNvSpPr/>
            <p:nvPr/>
          </p:nvSpPr>
          <p:spPr>
            <a:xfrm>
              <a:off x="6444208" y="1352019"/>
              <a:ext cx="792088" cy="852845"/>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6000">
                  <a:solidFill>
                    <a:schemeClr val="dk1"/>
                  </a:solidFill>
                  <a:latin typeface="Calibri"/>
                  <a:ea typeface="Calibri"/>
                  <a:cs typeface="Calibri"/>
                  <a:sym typeface="Calibri"/>
                </a:rPr>
                <a:t>إ</a:t>
              </a:r>
              <a:endParaRPr/>
            </a:p>
          </p:txBody>
        </p:sp>
        <p:sp>
          <p:nvSpPr>
            <p:cNvPr id="336" name="Google Shape;336;p19"/>
            <p:cNvSpPr/>
            <p:nvPr/>
          </p:nvSpPr>
          <p:spPr>
            <a:xfrm>
              <a:off x="4860032" y="1357644"/>
              <a:ext cx="792088" cy="852845"/>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6000">
                  <a:solidFill>
                    <a:schemeClr val="dk1"/>
                  </a:solidFill>
                  <a:latin typeface="Calibri"/>
                  <a:ea typeface="Calibri"/>
                  <a:cs typeface="Calibri"/>
                  <a:sym typeface="Calibri"/>
                </a:rPr>
                <a:t>ر</a:t>
              </a:r>
              <a:endParaRPr b="1" sz="6000">
                <a:solidFill>
                  <a:schemeClr val="dk1"/>
                </a:solidFill>
                <a:latin typeface="Calibri"/>
                <a:ea typeface="Calibri"/>
                <a:cs typeface="Calibri"/>
                <a:sym typeface="Calibri"/>
              </a:endParaRPr>
            </a:p>
          </p:txBody>
        </p:sp>
        <p:sp>
          <p:nvSpPr>
            <p:cNvPr id="337" name="Google Shape;337;p19"/>
            <p:cNvSpPr/>
            <p:nvPr/>
          </p:nvSpPr>
          <p:spPr>
            <a:xfrm>
              <a:off x="3203848" y="1340768"/>
              <a:ext cx="792088" cy="852845"/>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6000">
                  <a:solidFill>
                    <a:schemeClr val="dk1"/>
                  </a:solidFill>
                  <a:latin typeface="Calibri"/>
                  <a:ea typeface="Calibri"/>
                  <a:cs typeface="Calibri"/>
                  <a:sym typeface="Calibri"/>
                </a:rPr>
                <a:t>ف</a:t>
              </a:r>
              <a:endParaRPr b="1" sz="6000">
                <a:solidFill>
                  <a:schemeClr val="dk1"/>
                </a:solidFill>
                <a:latin typeface="Calibri"/>
                <a:ea typeface="Calibri"/>
                <a:cs typeface="Calibri"/>
                <a:sym typeface="Calibri"/>
              </a:endParaRPr>
            </a:p>
          </p:txBody>
        </p:sp>
        <p:sp>
          <p:nvSpPr>
            <p:cNvPr id="338" name="Google Shape;338;p19"/>
            <p:cNvSpPr/>
            <p:nvPr/>
          </p:nvSpPr>
          <p:spPr>
            <a:xfrm>
              <a:off x="6444208" y="2394465"/>
              <a:ext cx="792088" cy="852845"/>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6000">
                  <a:solidFill>
                    <a:schemeClr val="dk1"/>
                  </a:solidFill>
                  <a:latin typeface="Calibri"/>
                  <a:ea typeface="Calibri"/>
                  <a:cs typeface="Calibri"/>
                  <a:sym typeface="Calibri"/>
                </a:rPr>
                <a:t>ل</a:t>
              </a:r>
              <a:endParaRPr b="1" sz="6000">
                <a:solidFill>
                  <a:schemeClr val="dk1"/>
                </a:solidFill>
                <a:latin typeface="Calibri"/>
                <a:ea typeface="Calibri"/>
                <a:cs typeface="Calibri"/>
                <a:sym typeface="Calibri"/>
              </a:endParaRPr>
            </a:p>
          </p:txBody>
        </p:sp>
        <p:sp>
          <p:nvSpPr>
            <p:cNvPr id="339" name="Google Shape;339;p19"/>
            <p:cNvSpPr/>
            <p:nvPr/>
          </p:nvSpPr>
          <p:spPr>
            <a:xfrm>
              <a:off x="4860032" y="2400090"/>
              <a:ext cx="792088" cy="852845"/>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6000">
                  <a:solidFill>
                    <a:schemeClr val="dk1"/>
                  </a:solidFill>
                  <a:latin typeface="Calibri"/>
                  <a:ea typeface="Calibri"/>
                  <a:cs typeface="Calibri"/>
                  <a:sym typeface="Calibri"/>
                </a:rPr>
                <a:t>ا</a:t>
              </a:r>
              <a:endParaRPr b="1" sz="6000">
                <a:solidFill>
                  <a:schemeClr val="dk1"/>
                </a:solidFill>
                <a:latin typeface="Calibri"/>
                <a:ea typeface="Calibri"/>
                <a:cs typeface="Calibri"/>
                <a:sym typeface="Calibri"/>
              </a:endParaRPr>
            </a:p>
          </p:txBody>
        </p:sp>
        <p:sp>
          <p:nvSpPr>
            <p:cNvPr id="340" name="Google Shape;340;p19"/>
            <p:cNvSpPr/>
            <p:nvPr/>
          </p:nvSpPr>
          <p:spPr>
            <a:xfrm>
              <a:off x="3203848" y="2383214"/>
              <a:ext cx="792088" cy="852845"/>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6000">
                  <a:solidFill>
                    <a:schemeClr val="dk1"/>
                  </a:solidFill>
                  <a:latin typeface="Calibri"/>
                  <a:ea typeface="Calibri"/>
                  <a:cs typeface="Calibri"/>
                  <a:sym typeface="Calibri"/>
                </a:rPr>
                <a:t>س</a:t>
              </a:r>
              <a:endParaRPr b="1" sz="6000">
                <a:solidFill>
                  <a:schemeClr val="dk1"/>
                </a:solidFill>
                <a:latin typeface="Calibri"/>
                <a:ea typeface="Calibri"/>
                <a:cs typeface="Calibri"/>
                <a:sym typeface="Calibri"/>
              </a:endParaRPr>
            </a:p>
          </p:txBody>
        </p:sp>
        <p:sp>
          <p:nvSpPr>
            <p:cNvPr id="341" name="Google Shape;341;p19"/>
            <p:cNvSpPr/>
            <p:nvPr/>
          </p:nvSpPr>
          <p:spPr>
            <a:xfrm>
              <a:off x="6444208" y="3451502"/>
              <a:ext cx="792088" cy="852845"/>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6000">
                  <a:solidFill>
                    <a:schemeClr val="dk1"/>
                  </a:solidFill>
                  <a:latin typeface="Calibri"/>
                  <a:ea typeface="Calibri"/>
                  <a:cs typeface="Calibri"/>
                  <a:sym typeface="Calibri"/>
                </a:rPr>
                <a:t>ك</a:t>
              </a:r>
              <a:endParaRPr b="1" sz="6000">
                <a:solidFill>
                  <a:schemeClr val="dk1"/>
                </a:solidFill>
                <a:latin typeface="Calibri"/>
                <a:ea typeface="Calibri"/>
                <a:cs typeface="Calibri"/>
                <a:sym typeface="Calibri"/>
              </a:endParaRPr>
            </a:p>
          </p:txBody>
        </p:sp>
        <p:sp>
          <p:nvSpPr>
            <p:cNvPr id="342" name="Google Shape;342;p19"/>
            <p:cNvSpPr/>
            <p:nvPr/>
          </p:nvSpPr>
          <p:spPr>
            <a:xfrm>
              <a:off x="4860032" y="3457127"/>
              <a:ext cx="792088" cy="852845"/>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6000">
                  <a:solidFill>
                    <a:schemeClr val="dk1"/>
                  </a:solidFill>
                  <a:latin typeface="Calibri"/>
                  <a:ea typeface="Calibri"/>
                  <a:cs typeface="Calibri"/>
                  <a:sym typeface="Calibri"/>
                </a:rPr>
                <a:t>خ</a:t>
              </a:r>
              <a:endParaRPr b="1" sz="6000">
                <a:solidFill>
                  <a:schemeClr val="dk1"/>
                </a:solidFill>
                <a:latin typeface="Calibri"/>
                <a:ea typeface="Calibri"/>
                <a:cs typeface="Calibri"/>
                <a:sym typeface="Calibri"/>
              </a:endParaRPr>
            </a:p>
          </p:txBody>
        </p:sp>
        <p:sp>
          <p:nvSpPr>
            <p:cNvPr id="343" name="Google Shape;343;p19"/>
            <p:cNvSpPr/>
            <p:nvPr/>
          </p:nvSpPr>
          <p:spPr>
            <a:xfrm>
              <a:off x="3203848" y="3440251"/>
              <a:ext cx="792088" cy="852845"/>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6000">
                  <a:solidFill>
                    <a:schemeClr val="dk1"/>
                  </a:solidFill>
                  <a:latin typeface="Calibri"/>
                  <a:ea typeface="Calibri"/>
                  <a:cs typeface="Calibri"/>
                  <a:sym typeface="Calibri"/>
                </a:rPr>
                <a:t>ء</a:t>
              </a:r>
              <a:endParaRPr b="1" sz="6000">
                <a:solidFill>
                  <a:schemeClr val="dk1"/>
                </a:solidFill>
                <a:latin typeface="Calibri"/>
                <a:ea typeface="Calibri"/>
                <a:cs typeface="Calibri"/>
                <a:sym typeface="Calibri"/>
              </a:endParaRPr>
            </a:p>
          </p:txBody>
        </p:sp>
        <p:sp>
          <p:nvSpPr>
            <p:cNvPr id="344" name="Google Shape;344;p19"/>
            <p:cNvSpPr/>
            <p:nvPr/>
          </p:nvSpPr>
          <p:spPr>
            <a:xfrm>
              <a:off x="4837493" y="4456747"/>
              <a:ext cx="792088" cy="852845"/>
            </a:xfrm>
            <a:prstGeom prst="rect">
              <a:avLst/>
            </a:prstGeom>
            <a:solidFill>
              <a:schemeClr val="l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6000">
                  <a:solidFill>
                    <a:schemeClr val="dk1"/>
                  </a:solidFill>
                  <a:latin typeface="Calibri"/>
                  <a:ea typeface="Calibri"/>
                  <a:cs typeface="Calibri"/>
                  <a:sym typeface="Calibri"/>
                </a:rPr>
                <a:t>ب</a:t>
              </a:r>
              <a:endParaRPr b="1" sz="6000">
                <a:solidFill>
                  <a:schemeClr val="dk1"/>
                </a:solidFill>
                <a:latin typeface="Calibri"/>
                <a:ea typeface="Calibri"/>
                <a:cs typeface="Calibri"/>
                <a:sym typeface="Calibri"/>
              </a:endParaRPr>
            </a:p>
          </p:txBody>
        </p:sp>
      </p:grpSp>
      <p:graphicFrame>
        <p:nvGraphicFramePr>
          <p:cNvPr id="345" name="Google Shape;345;p19"/>
          <p:cNvGraphicFramePr/>
          <p:nvPr/>
        </p:nvGraphicFramePr>
        <p:xfrm>
          <a:off x="2396661" y="5301208"/>
          <a:ext cx="3000000" cy="3000000"/>
        </p:xfrm>
        <a:graphic>
          <a:graphicData uri="http://schemas.openxmlformats.org/drawingml/2006/table">
            <a:tbl>
              <a:tblPr bandRow="1" firstRow="1">
                <a:noFill/>
                <a:tableStyleId>{68D6EC24-EE8D-4EF3-BBA0-5E713DA68F12}</a:tableStyleId>
              </a:tblPr>
              <a:tblGrid>
                <a:gridCol w="729000"/>
                <a:gridCol w="729000"/>
                <a:gridCol w="729000"/>
                <a:gridCol w="729000"/>
                <a:gridCol w="729000"/>
                <a:gridCol w="729000"/>
                <a:gridCol w="729000"/>
              </a:tblGrid>
              <a:tr h="720075">
                <a:tc>
                  <a:txBody>
                    <a:bodyPr/>
                    <a:lstStyle/>
                    <a:p>
                      <a:pPr indent="0" lvl="0" marL="0" marR="0" rtl="1" algn="ctr">
                        <a:spcBef>
                          <a:spcPts val="0"/>
                        </a:spcBef>
                        <a:spcAft>
                          <a:spcPts val="0"/>
                        </a:spcAft>
                        <a:buNone/>
                      </a:pPr>
                      <a:r>
                        <a:rPr lang="ar-OM" sz="4000" u="none" cap="none" strike="noStrike"/>
                        <a:t>5</a:t>
                      </a:r>
                      <a:endParaRPr sz="4000" u="none" cap="none" strike="noStrike"/>
                    </a:p>
                  </a:txBody>
                  <a:tcPr marT="45725" marB="45725" marR="91450" marL="91450"/>
                </a:tc>
                <a:tc>
                  <a:txBody>
                    <a:bodyPr/>
                    <a:lstStyle/>
                    <a:p>
                      <a:pPr indent="0" lvl="0" marL="0" marR="0" rtl="1" algn="ctr">
                        <a:spcBef>
                          <a:spcPts val="0"/>
                        </a:spcBef>
                        <a:spcAft>
                          <a:spcPts val="0"/>
                        </a:spcAft>
                        <a:buNone/>
                      </a:pPr>
                      <a:r>
                        <a:rPr lang="ar-OM" sz="4000" u="none" cap="none" strike="noStrike"/>
                        <a:t>6</a:t>
                      </a:r>
                      <a:endParaRPr sz="4000" u="none" cap="none" strike="noStrike"/>
                    </a:p>
                  </a:txBody>
                  <a:tcPr marT="45725" marB="45725" marR="91450" marL="91450"/>
                </a:tc>
                <a:tc>
                  <a:txBody>
                    <a:bodyPr/>
                    <a:lstStyle/>
                    <a:p>
                      <a:pPr indent="0" lvl="0" marL="0" marR="0" rtl="1" algn="ctr">
                        <a:spcBef>
                          <a:spcPts val="0"/>
                        </a:spcBef>
                        <a:spcAft>
                          <a:spcPts val="0"/>
                        </a:spcAft>
                        <a:buNone/>
                      </a:pPr>
                      <a:r>
                        <a:rPr lang="ar-OM" sz="4000" u="none" cap="none" strike="noStrike"/>
                        <a:t>3</a:t>
                      </a:r>
                      <a:endParaRPr sz="4000" u="none" cap="none" strike="noStrike"/>
                    </a:p>
                  </a:txBody>
                  <a:tcPr marT="45725" marB="45725" marR="91450" marL="91450"/>
                </a:tc>
                <a:tc>
                  <a:txBody>
                    <a:bodyPr/>
                    <a:lstStyle/>
                    <a:p>
                      <a:pPr indent="0" lvl="0" marL="0" marR="0" rtl="1" algn="ctr">
                        <a:spcBef>
                          <a:spcPts val="0"/>
                        </a:spcBef>
                        <a:spcAft>
                          <a:spcPts val="0"/>
                        </a:spcAft>
                        <a:buNone/>
                      </a:pPr>
                      <a:r>
                        <a:rPr lang="ar-OM" sz="4000" u="none" cap="none" strike="noStrike"/>
                        <a:t>8</a:t>
                      </a:r>
                      <a:endParaRPr sz="4000" u="none" cap="none" strike="noStrike"/>
                    </a:p>
                  </a:txBody>
                  <a:tcPr marT="45725" marB="45725" marR="91450" marL="91450"/>
                </a:tc>
                <a:tc>
                  <a:txBody>
                    <a:bodyPr/>
                    <a:lstStyle/>
                    <a:p>
                      <a:pPr indent="0" lvl="0" marL="0" marR="0" rtl="1" algn="ctr">
                        <a:spcBef>
                          <a:spcPts val="0"/>
                        </a:spcBef>
                        <a:spcAft>
                          <a:spcPts val="0"/>
                        </a:spcAft>
                        <a:buNone/>
                      </a:pPr>
                      <a:r>
                        <a:rPr lang="ar-OM" sz="4000" u="none" cap="none" strike="noStrike"/>
                        <a:t>1</a:t>
                      </a:r>
                      <a:endParaRPr sz="4000" u="none" cap="none" strike="noStrike"/>
                    </a:p>
                  </a:txBody>
                  <a:tcPr marT="45725" marB="45725" marR="91450" marL="91450"/>
                </a:tc>
                <a:tc>
                  <a:txBody>
                    <a:bodyPr/>
                    <a:lstStyle/>
                    <a:p>
                      <a:pPr indent="0" lvl="0" marL="0" marR="0" rtl="1" algn="ctr">
                        <a:spcBef>
                          <a:spcPts val="0"/>
                        </a:spcBef>
                        <a:spcAft>
                          <a:spcPts val="0"/>
                        </a:spcAft>
                        <a:buNone/>
                      </a:pPr>
                      <a:r>
                        <a:rPr lang="ar-OM" sz="4000" u="none" cap="none" strike="noStrike"/>
                        <a:t>5</a:t>
                      </a:r>
                      <a:endParaRPr sz="4000" u="none" cap="none" strike="noStrike"/>
                    </a:p>
                  </a:txBody>
                  <a:tcPr marT="45725" marB="45725" marR="91450" marL="91450"/>
                </a:tc>
                <a:tc>
                  <a:txBody>
                    <a:bodyPr/>
                    <a:lstStyle/>
                    <a:p>
                      <a:pPr indent="0" lvl="0" marL="0" marR="0" rtl="1" algn="ctr">
                        <a:spcBef>
                          <a:spcPts val="0"/>
                        </a:spcBef>
                        <a:spcAft>
                          <a:spcPts val="0"/>
                        </a:spcAft>
                        <a:buNone/>
                      </a:pPr>
                      <a:r>
                        <a:rPr lang="ar-OM" sz="4000" u="none" cap="none" strike="noStrike"/>
                        <a:t>7</a:t>
                      </a:r>
                      <a:endParaRPr sz="4000" u="none" cap="none" strike="noStrike"/>
                    </a:p>
                  </a:txBody>
                  <a:tcPr marT="45725" marB="45725" marR="91450" marL="91450"/>
                </a:tc>
              </a:tr>
              <a:tr h="720075">
                <a:tc>
                  <a:txBody>
                    <a:bodyPr/>
                    <a:lstStyle/>
                    <a:p>
                      <a:pPr indent="0" lvl="0" marL="0" marR="0" rtl="1" algn="r">
                        <a:spcBef>
                          <a:spcPts val="0"/>
                        </a:spcBef>
                        <a:spcAft>
                          <a:spcPts val="0"/>
                        </a:spcAft>
                        <a:buNone/>
                      </a:pPr>
                      <a:r>
                        <a:t/>
                      </a:r>
                      <a:endParaRPr sz="1800" u="none" cap="none" strike="noStrike"/>
                    </a:p>
                  </a:txBody>
                  <a:tcPr marT="45725" marB="45725" marR="91450" marL="91450"/>
                </a:tc>
                <a:tc>
                  <a:txBody>
                    <a:bodyPr/>
                    <a:lstStyle/>
                    <a:p>
                      <a:pPr indent="0" lvl="0" marL="0" marR="0" rtl="1" algn="r">
                        <a:spcBef>
                          <a:spcPts val="0"/>
                        </a:spcBef>
                        <a:spcAft>
                          <a:spcPts val="0"/>
                        </a:spcAft>
                        <a:buNone/>
                      </a:pPr>
                      <a:r>
                        <a:t/>
                      </a:r>
                      <a:endParaRPr sz="1800" u="none" cap="none" strike="noStrike"/>
                    </a:p>
                  </a:txBody>
                  <a:tcPr marT="45725" marB="45725" marR="91450" marL="91450"/>
                </a:tc>
                <a:tc>
                  <a:txBody>
                    <a:bodyPr/>
                    <a:lstStyle/>
                    <a:p>
                      <a:pPr indent="0" lvl="0" marL="0" marR="0" rtl="1" algn="r">
                        <a:spcBef>
                          <a:spcPts val="0"/>
                        </a:spcBef>
                        <a:spcAft>
                          <a:spcPts val="0"/>
                        </a:spcAft>
                        <a:buNone/>
                      </a:pPr>
                      <a:r>
                        <a:t/>
                      </a:r>
                      <a:endParaRPr sz="1800" u="none" cap="none" strike="noStrike"/>
                    </a:p>
                  </a:txBody>
                  <a:tcPr marT="45725" marB="45725" marR="91450" marL="91450"/>
                </a:tc>
                <a:tc>
                  <a:txBody>
                    <a:bodyPr/>
                    <a:lstStyle/>
                    <a:p>
                      <a:pPr indent="0" lvl="0" marL="0" marR="0" rtl="1" algn="r">
                        <a:spcBef>
                          <a:spcPts val="0"/>
                        </a:spcBef>
                        <a:spcAft>
                          <a:spcPts val="0"/>
                        </a:spcAft>
                        <a:buNone/>
                      </a:pPr>
                      <a:r>
                        <a:t/>
                      </a:r>
                      <a:endParaRPr sz="1800" u="none" cap="none" strike="noStrike"/>
                    </a:p>
                  </a:txBody>
                  <a:tcPr marT="45725" marB="45725" marR="91450" marL="91450"/>
                </a:tc>
                <a:tc>
                  <a:txBody>
                    <a:bodyPr/>
                    <a:lstStyle/>
                    <a:p>
                      <a:pPr indent="0" lvl="0" marL="0" marR="0" rtl="1" algn="r">
                        <a:spcBef>
                          <a:spcPts val="0"/>
                        </a:spcBef>
                        <a:spcAft>
                          <a:spcPts val="0"/>
                        </a:spcAft>
                        <a:buNone/>
                      </a:pPr>
                      <a:r>
                        <a:t/>
                      </a:r>
                      <a:endParaRPr sz="1800" u="none" cap="none" strike="noStrike"/>
                    </a:p>
                  </a:txBody>
                  <a:tcPr marT="45725" marB="45725" marR="91450" marL="91450"/>
                </a:tc>
                <a:tc>
                  <a:txBody>
                    <a:bodyPr/>
                    <a:lstStyle/>
                    <a:p>
                      <a:pPr indent="0" lvl="0" marL="0" marR="0" rtl="1" algn="r">
                        <a:spcBef>
                          <a:spcPts val="0"/>
                        </a:spcBef>
                        <a:spcAft>
                          <a:spcPts val="0"/>
                        </a:spcAft>
                        <a:buNone/>
                      </a:pPr>
                      <a:r>
                        <a:t/>
                      </a:r>
                      <a:endParaRPr sz="1800" u="none" cap="none" strike="noStrike"/>
                    </a:p>
                  </a:txBody>
                  <a:tcPr marT="45725" marB="45725" marR="91450" marL="91450"/>
                </a:tc>
                <a:tc>
                  <a:txBody>
                    <a:bodyPr/>
                    <a:lstStyle/>
                    <a:p>
                      <a:pPr indent="0" lvl="0" marL="0" marR="0" rtl="1" algn="r">
                        <a:spcBef>
                          <a:spcPts val="0"/>
                        </a:spcBef>
                        <a:spcAft>
                          <a:spcPts val="0"/>
                        </a:spcAft>
                        <a:buNone/>
                      </a:pPr>
                      <a:r>
                        <a:t/>
                      </a:r>
                      <a:endParaRPr sz="1800" u="none" cap="none" strike="noStrike"/>
                    </a:p>
                  </a:txBody>
                  <a:tcPr marT="45725" marB="45725" marR="91450" marL="91450"/>
                </a:tc>
              </a:tr>
            </a:tbl>
          </a:graphicData>
        </a:graphic>
      </p:graphicFrame>
      <p:sp>
        <p:nvSpPr>
          <p:cNvPr id="346" name="Google Shape;346;p19"/>
          <p:cNvSpPr/>
          <p:nvPr/>
        </p:nvSpPr>
        <p:spPr>
          <a:xfrm>
            <a:off x="6660232" y="1052736"/>
            <a:ext cx="2220247" cy="3744416"/>
          </a:xfrm>
          <a:prstGeom prst="ellipse">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6000">
                <a:solidFill>
                  <a:schemeClr val="accent3"/>
                </a:solidFill>
                <a:latin typeface="Calibri"/>
                <a:ea typeface="Calibri"/>
                <a:cs typeface="Calibri"/>
                <a:sym typeface="Calibri"/>
              </a:rPr>
              <a:t>لعبة اتصل لتصل</a:t>
            </a:r>
            <a:endParaRPr b="1" sz="6000">
              <a:solidFill>
                <a:schemeClr val="accent3"/>
              </a:solidFill>
              <a:latin typeface="Calibri"/>
              <a:ea typeface="Calibri"/>
              <a:cs typeface="Calibri"/>
              <a:sym typeface="Calibri"/>
            </a:endParaRPr>
          </a:p>
        </p:txBody>
      </p:sp>
    </p:spTree>
  </p:cSld>
  <p:clrMapOvr>
    <a:masterClrMapping/>
  </p:clrMapOvr>
  <p:transition spd="slow" p14:dur="2500">
    <p:checke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descr="خلفية" id="135" name="Google Shape;135;p2"/>
          <p:cNvPicPr preferRelativeResize="0"/>
          <p:nvPr/>
        </p:nvPicPr>
        <p:blipFill rotWithShape="1">
          <a:blip r:embed="rId3">
            <a:alphaModFix/>
          </a:blip>
          <a:srcRect b="0" l="0" r="0" t="0"/>
          <a:stretch/>
        </p:blipFill>
        <p:spPr>
          <a:xfrm>
            <a:off x="0" y="-27384"/>
            <a:ext cx="9180512" cy="6858000"/>
          </a:xfrm>
          <a:prstGeom prst="rect">
            <a:avLst/>
          </a:prstGeom>
          <a:noFill/>
          <a:ln>
            <a:noFill/>
          </a:ln>
        </p:spPr>
      </p:pic>
      <p:pic>
        <p:nvPicPr>
          <p:cNvPr descr="شمعة" id="136" name="Google Shape;136;p2"/>
          <p:cNvPicPr preferRelativeResize="0"/>
          <p:nvPr/>
        </p:nvPicPr>
        <p:blipFill rotWithShape="1">
          <a:blip r:embed="rId4">
            <a:alphaModFix/>
          </a:blip>
          <a:srcRect b="0" l="0" r="0" t="0"/>
          <a:stretch/>
        </p:blipFill>
        <p:spPr>
          <a:xfrm>
            <a:off x="0" y="5410200"/>
            <a:ext cx="1062038" cy="1447800"/>
          </a:xfrm>
          <a:prstGeom prst="rect">
            <a:avLst/>
          </a:prstGeom>
          <a:noFill/>
          <a:ln>
            <a:noFill/>
          </a:ln>
        </p:spPr>
      </p:pic>
      <p:pic>
        <p:nvPicPr>
          <p:cNvPr descr="شمعة" id="137" name="Google Shape;137;p2"/>
          <p:cNvPicPr preferRelativeResize="0"/>
          <p:nvPr/>
        </p:nvPicPr>
        <p:blipFill rotWithShape="1">
          <a:blip r:embed="rId5">
            <a:alphaModFix/>
          </a:blip>
          <a:srcRect b="0" l="0" r="0" t="0"/>
          <a:stretch/>
        </p:blipFill>
        <p:spPr>
          <a:xfrm>
            <a:off x="8081963" y="5410200"/>
            <a:ext cx="1062037" cy="1447800"/>
          </a:xfrm>
          <a:prstGeom prst="rect">
            <a:avLst/>
          </a:prstGeom>
          <a:noFill/>
          <a:ln>
            <a:noFill/>
          </a:ln>
        </p:spPr>
      </p:pic>
      <p:sp>
        <p:nvSpPr>
          <p:cNvPr id="138" name="Google Shape;138;p2"/>
          <p:cNvSpPr/>
          <p:nvPr/>
        </p:nvSpPr>
        <p:spPr>
          <a:xfrm>
            <a:off x="1259632" y="5672435"/>
            <a:ext cx="6822331" cy="923330"/>
          </a:xfrm>
          <a:prstGeom prst="rect">
            <a:avLst/>
          </a:prstGeom>
          <a:solidFill>
            <a:schemeClr val="lt1"/>
          </a:solid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5400">
                <a:solidFill>
                  <a:schemeClr val="lt1"/>
                </a:solidFill>
                <a:latin typeface="Calibri"/>
                <a:ea typeface="Calibri"/>
                <a:cs typeface="Calibri"/>
                <a:sym typeface="Calibri"/>
              </a:rPr>
              <a:t>اعداد : محمد الشعيلي</a:t>
            </a:r>
            <a:endParaRPr b="1" sz="5400" cap="none">
              <a:solidFill>
                <a:schemeClr val="lt1"/>
              </a:solidFill>
              <a:latin typeface="Calibri"/>
              <a:ea typeface="Calibri"/>
              <a:cs typeface="Calibri"/>
              <a:sym typeface="Calibri"/>
            </a:endParaRPr>
          </a:p>
        </p:txBody>
      </p:sp>
      <p:pic>
        <p:nvPicPr>
          <p:cNvPr id="139" name="Google Shape;139;p2"/>
          <p:cNvPicPr preferRelativeResize="0"/>
          <p:nvPr/>
        </p:nvPicPr>
        <p:blipFill rotWithShape="1">
          <a:blip r:embed="rId6">
            <a:alphaModFix/>
          </a:blip>
          <a:srcRect b="0" l="0" r="0" t="0"/>
          <a:stretch/>
        </p:blipFill>
        <p:spPr>
          <a:xfrm>
            <a:off x="-36512" y="-27384"/>
            <a:ext cx="9180512" cy="5410200"/>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2000"/>
                                        <p:tgtEl>
                                          <p:spTgt spid="135"/>
                                        </p:tgtEl>
                                      </p:cBhvr>
                                    </p:animEffect>
                                  </p:childTnLst>
                                </p:cTn>
                              </p:par>
                              <p:par>
                                <p:cTn fill="hold" nodeType="withEffect" presetClass="entr" presetID="2" presetSubtype="8">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5000"/>
                                        <p:tgtEl>
                                          <p:spTgt spid="13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5000"/>
                                        <p:tgtEl>
                                          <p:spTgt spid="13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2000"/>
                                        <p:tgtEl>
                                          <p:spTgt spid="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822"/>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0"/>
          <p:cNvSpPr txBox="1"/>
          <p:nvPr>
            <p:ph type="title"/>
          </p:nvPr>
        </p:nvSpPr>
        <p:spPr>
          <a:xfrm>
            <a:off x="1298070" y="154504"/>
            <a:ext cx="749808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3600"/>
              <a:buNone/>
            </a:pPr>
            <a:r>
              <a:rPr lang="ar-OM">
                <a:solidFill>
                  <a:srgbClr val="0070C0"/>
                </a:solidFill>
              </a:rPr>
              <a:t>استراتيجية حجر النرد</a:t>
            </a:r>
            <a:endParaRPr>
              <a:solidFill>
                <a:srgbClr val="0070C0"/>
              </a:solidFill>
            </a:endParaRPr>
          </a:p>
        </p:txBody>
      </p:sp>
      <p:sp>
        <p:nvSpPr>
          <p:cNvPr id="352" name="Google Shape;352;p20"/>
          <p:cNvSpPr/>
          <p:nvPr/>
        </p:nvSpPr>
        <p:spPr>
          <a:xfrm>
            <a:off x="4788024" y="1666999"/>
            <a:ext cx="2393032"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كيف تشرك جميع الطلاب في العملية التعليمية؟</a:t>
            </a:r>
            <a:endParaRPr b="1" sz="1800">
              <a:solidFill>
                <a:schemeClr val="dk1"/>
              </a:solidFill>
              <a:latin typeface="Calibri"/>
              <a:ea typeface="Calibri"/>
              <a:cs typeface="Calibri"/>
              <a:sym typeface="Calibri"/>
            </a:endParaRPr>
          </a:p>
        </p:txBody>
      </p:sp>
      <p:sp>
        <p:nvSpPr>
          <p:cNvPr id="353" name="Google Shape;353;p20"/>
          <p:cNvSpPr/>
          <p:nvPr/>
        </p:nvSpPr>
        <p:spPr>
          <a:xfrm>
            <a:off x="7203794" y="1666999"/>
            <a:ext cx="1296144"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النهاية </a:t>
            </a:r>
            <a:r>
              <a:rPr b="1" lang="ar-OM" sz="2800">
                <a:solidFill>
                  <a:schemeClr val="dk1"/>
                </a:solidFill>
                <a:latin typeface="Calibri"/>
                <a:ea typeface="Calibri"/>
                <a:cs typeface="Calibri"/>
                <a:sym typeface="Calibri"/>
              </a:rPr>
              <a:t>☺</a:t>
            </a:r>
            <a:endParaRPr b="1" sz="1800">
              <a:solidFill>
                <a:schemeClr val="dk1"/>
              </a:solidFill>
              <a:latin typeface="Calibri"/>
              <a:ea typeface="Calibri"/>
              <a:cs typeface="Calibri"/>
              <a:sym typeface="Calibri"/>
            </a:endParaRPr>
          </a:p>
        </p:txBody>
      </p:sp>
      <p:sp>
        <p:nvSpPr>
          <p:cNvPr id="354" name="Google Shape;354;p20"/>
          <p:cNvSpPr/>
          <p:nvPr/>
        </p:nvSpPr>
        <p:spPr>
          <a:xfrm>
            <a:off x="1996480" y="3553852"/>
            <a:ext cx="1251138"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ارجع خطوتين للخلف</a:t>
            </a:r>
            <a:endParaRPr b="1" sz="1800">
              <a:solidFill>
                <a:schemeClr val="dk1"/>
              </a:solidFill>
              <a:latin typeface="Calibri"/>
              <a:ea typeface="Calibri"/>
              <a:cs typeface="Calibri"/>
              <a:sym typeface="Calibri"/>
            </a:endParaRPr>
          </a:p>
        </p:txBody>
      </p:sp>
      <p:sp>
        <p:nvSpPr>
          <p:cNvPr id="355" name="Google Shape;355;p20"/>
          <p:cNvSpPr/>
          <p:nvPr/>
        </p:nvSpPr>
        <p:spPr>
          <a:xfrm>
            <a:off x="1996480" y="1666545"/>
            <a:ext cx="1296144"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قف هنا</a:t>
            </a:r>
            <a:endParaRPr b="1" sz="1800">
              <a:solidFill>
                <a:schemeClr val="dk1"/>
              </a:solidFill>
              <a:latin typeface="Calibri"/>
              <a:ea typeface="Calibri"/>
              <a:cs typeface="Calibri"/>
              <a:sym typeface="Calibri"/>
            </a:endParaRPr>
          </a:p>
        </p:txBody>
      </p:sp>
      <p:sp>
        <p:nvSpPr>
          <p:cNvPr id="356" name="Google Shape;356;p20"/>
          <p:cNvSpPr/>
          <p:nvPr/>
        </p:nvSpPr>
        <p:spPr>
          <a:xfrm>
            <a:off x="3247619" y="1666999"/>
            <a:ext cx="1684421"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ما اثر التعلم النشط على الطلاب؟</a:t>
            </a:r>
            <a:endParaRPr b="1" sz="1800">
              <a:solidFill>
                <a:schemeClr val="dk1"/>
              </a:solidFill>
              <a:latin typeface="Calibri"/>
              <a:ea typeface="Calibri"/>
              <a:cs typeface="Calibri"/>
              <a:sym typeface="Calibri"/>
            </a:endParaRPr>
          </a:p>
        </p:txBody>
      </p:sp>
      <p:sp>
        <p:nvSpPr>
          <p:cNvPr id="357" name="Google Shape;357;p20"/>
          <p:cNvSpPr/>
          <p:nvPr/>
        </p:nvSpPr>
        <p:spPr>
          <a:xfrm rot="5400000">
            <a:off x="1636440" y="2617748"/>
            <a:ext cx="1296144"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اذكر نشاط ختامي تطبقه</a:t>
            </a:r>
            <a:endParaRPr b="1" sz="1800">
              <a:solidFill>
                <a:schemeClr val="dk1"/>
              </a:solidFill>
              <a:latin typeface="Calibri"/>
              <a:ea typeface="Calibri"/>
              <a:cs typeface="Calibri"/>
              <a:sym typeface="Calibri"/>
            </a:endParaRPr>
          </a:p>
        </p:txBody>
      </p:sp>
      <p:sp>
        <p:nvSpPr>
          <p:cNvPr id="358" name="Google Shape;358;p20"/>
          <p:cNvSpPr/>
          <p:nvPr/>
        </p:nvSpPr>
        <p:spPr>
          <a:xfrm>
            <a:off x="4588768" y="3553852"/>
            <a:ext cx="1296144"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قف هنا</a:t>
            </a:r>
            <a:endParaRPr b="1" sz="1800">
              <a:solidFill>
                <a:schemeClr val="dk1"/>
              </a:solidFill>
              <a:latin typeface="Calibri"/>
              <a:ea typeface="Calibri"/>
              <a:cs typeface="Calibri"/>
              <a:sym typeface="Calibri"/>
            </a:endParaRPr>
          </a:p>
        </p:txBody>
      </p:sp>
      <p:sp>
        <p:nvSpPr>
          <p:cNvPr id="359" name="Google Shape;359;p20"/>
          <p:cNvSpPr/>
          <p:nvPr/>
        </p:nvSpPr>
        <p:spPr>
          <a:xfrm>
            <a:off x="3247618" y="3553852"/>
            <a:ext cx="1341150"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ما الغرض من نشاط التهيئة؟</a:t>
            </a:r>
            <a:endParaRPr b="1" sz="1800">
              <a:solidFill>
                <a:schemeClr val="dk1"/>
              </a:solidFill>
              <a:latin typeface="Calibri"/>
              <a:ea typeface="Calibri"/>
              <a:cs typeface="Calibri"/>
              <a:sym typeface="Calibri"/>
            </a:endParaRPr>
          </a:p>
        </p:txBody>
      </p:sp>
      <p:sp>
        <p:nvSpPr>
          <p:cNvPr id="360" name="Google Shape;360;p20"/>
          <p:cNvSpPr/>
          <p:nvPr/>
        </p:nvSpPr>
        <p:spPr>
          <a:xfrm>
            <a:off x="1951475" y="5444697"/>
            <a:ext cx="1296144"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البداية</a:t>
            </a:r>
            <a:endParaRPr b="1" sz="1800">
              <a:solidFill>
                <a:schemeClr val="dk1"/>
              </a:solidFill>
              <a:latin typeface="Calibri"/>
              <a:ea typeface="Calibri"/>
              <a:cs typeface="Calibri"/>
              <a:sym typeface="Calibri"/>
            </a:endParaRPr>
          </a:p>
        </p:txBody>
      </p:sp>
      <p:sp>
        <p:nvSpPr>
          <p:cNvPr id="361" name="Google Shape;361;p20"/>
          <p:cNvSpPr/>
          <p:nvPr/>
        </p:nvSpPr>
        <p:spPr>
          <a:xfrm>
            <a:off x="3275856" y="5435732"/>
            <a:ext cx="1296144"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من هو المعلم المثالي؟</a:t>
            </a:r>
            <a:endParaRPr b="1" sz="1800">
              <a:solidFill>
                <a:schemeClr val="dk1"/>
              </a:solidFill>
              <a:latin typeface="Calibri"/>
              <a:ea typeface="Calibri"/>
              <a:cs typeface="Calibri"/>
              <a:sym typeface="Calibri"/>
            </a:endParaRPr>
          </a:p>
        </p:txBody>
      </p:sp>
      <p:sp>
        <p:nvSpPr>
          <p:cNvPr id="362" name="Google Shape;362;p20"/>
          <p:cNvSpPr/>
          <p:nvPr/>
        </p:nvSpPr>
        <p:spPr>
          <a:xfrm>
            <a:off x="4572000" y="5435732"/>
            <a:ext cx="1296144"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تقدم خطوتين للأمام</a:t>
            </a:r>
            <a:endParaRPr b="1" sz="1800">
              <a:solidFill>
                <a:schemeClr val="dk1"/>
              </a:solidFill>
              <a:latin typeface="Calibri"/>
              <a:ea typeface="Calibri"/>
              <a:cs typeface="Calibri"/>
              <a:sym typeface="Calibri"/>
            </a:endParaRPr>
          </a:p>
        </p:txBody>
      </p:sp>
      <p:sp>
        <p:nvSpPr>
          <p:cNvPr id="363" name="Google Shape;363;p20"/>
          <p:cNvSpPr/>
          <p:nvPr/>
        </p:nvSpPr>
        <p:spPr>
          <a:xfrm>
            <a:off x="5879304" y="5444697"/>
            <a:ext cx="1296144"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قف هنا</a:t>
            </a:r>
            <a:endParaRPr b="1" sz="1800">
              <a:solidFill>
                <a:schemeClr val="dk1"/>
              </a:solidFill>
              <a:latin typeface="Calibri"/>
              <a:ea typeface="Calibri"/>
              <a:cs typeface="Calibri"/>
              <a:sym typeface="Calibri"/>
            </a:endParaRPr>
          </a:p>
        </p:txBody>
      </p:sp>
      <p:sp>
        <p:nvSpPr>
          <p:cNvPr id="364" name="Google Shape;364;p20"/>
          <p:cNvSpPr/>
          <p:nvPr/>
        </p:nvSpPr>
        <p:spPr>
          <a:xfrm>
            <a:off x="7192996" y="5435732"/>
            <a:ext cx="1296144"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استراتيجية تحب تطبيقها</a:t>
            </a:r>
            <a:endParaRPr b="1" sz="1800">
              <a:solidFill>
                <a:schemeClr val="dk1"/>
              </a:solidFill>
              <a:latin typeface="Calibri"/>
              <a:ea typeface="Calibri"/>
              <a:cs typeface="Calibri"/>
              <a:sym typeface="Calibri"/>
            </a:endParaRPr>
          </a:p>
        </p:txBody>
      </p:sp>
      <p:sp>
        <p:nvSpPr>
          <p:cNvPr id="365" name="Google Shape;365;p20"/>
          <p:cNvSpPr/>
          <p:nvPr/>
        </p:nvSpPr>
        <p:spPr>
          <a:xfrm rot="5400000">
            <a:off x="7563834" y="4505145"/>
            <a:ext cx="1296144"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ارجع خطوتين للخلف</a:t>
            </a:r>
            <a:endParaRPr b="1" sz="1800">
              <a:solidFill>
                <a:schemeClr val="dk1"/>
              </a:solidFill>
              <a:latin typeface="Calibri"/>
              <a:ea typeface="Calibri"/>
              <a:cs typeface="Calibri"/>
              <a:sym typeface="Calibri"/>
            </a:endParaRPr>
          </a:p>
        </p:txBody>
      </p:sp>
      <p:sp>
        <p:nvSpPr>
          <p:cNvPr id="366" name="Google Shape;366;p20"/>
          <p:cNvSpPr/>
          <p:nvPr/>
        </p:nvSpPr>
        <p:spPr>
          <a:xfrm>
            <a:off x="7203794" y="3553852"/>
            <a:ext cx="1296144"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600">
                <a:solidFill>
                  <a:schemeClr val="dk1"/>
                </a:solidFill>
                <a:latin typeface="Calibri"/>
                <a:ea typeface="Calibri"/>
                <a:cs typeface="Calibri"/>
                <a:sym typeface="Calibri"/>
              </a:rPr>
              <a:t>ما هو دور المعلم في الصف؟</a:t>
            </a:r>
            <a:endParaRPr b="1" sz="1600">
              <a:solidFill>
                <a:schemeClr val="dk1"/>
              </a:solidFill>
              <a:latin typeface="Calibri"/>
              <a:ea typeface="Calibri"/>
              <a:cs typeface="Calibri"/>
              <a:sym typeface="Calibri"/>
            </a:endParaRPr>
          </a:p>
        </p:txBody>
      </p:sp>
      <p:sp>
        <p:nvSpPr>
          <p:cNvPr id="367" name="Google Shape;367;p20"/>
          <p:cNvSpPr/>
          <p:nvPr/>
        </p:nvSpPr>
        <p:spPr>
          <a:xfrm>
            <a:off x="5907650" y="3553852"/>
            <a:ext cx="1296144" cy="576064"/>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1800">
                <a:solidFill>
                  <a:schemeClr val="dk1"/>
                </a:solidFill>
                <a:latin typeface="Calibri"/>
                <a:ea typeface="Calibri"/>
                <a:cs typeface="Calibri"/>
                <a:sym typeface="Calibri"/>
              </a:rPr>
              <a:t>تقدم ثلاث خطوات للأمام</a:t>
            </a:r>
            <a:endParaRPr b="1" sz="1800">
              <a:solidFill>
                <a:schemeClr val="dk1"/>
              </a:solidFill>
              <a:latin typeface="Calibri"/>
              <a:ea typeface="Calibri"/>
              <a:cs typeface="Calibri"/>
              <a:sym typeface="Calibri"/>
            </a:endParaRPr>
          </a:p>
        </p:txBody>
      </p:sp>
      <p:sp>
        <p:nvSpPr>
          <p:cNvPr id="368" name="Google Shape;368;p20"/>
          <p:cNvSpPr/>
          <p:nvPr/>
        </p:nvSpPr>
        <p:spPr>
          <a:xfrm>
            <a:off x="3247618" y="5570076"/>
            <a:ext cx="316269" cy="52322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800" cap="none">
                <a:solidFill>
                  <a:srgbClr val="FC7876"/>
                </a:solidFill>
                <a:latin typeface="Calibri"/>
                <a:ea typeface="Calibri"/>
                <a:cs typeface="Calibri"/>
                <a:sym typeface="Calibri"/>
              </a:rPr>
              <a:t>1</a:t>
            </a:r>
            <a:endParaRPr b="1" sz="2800" cap="none">
              <a:solidFill>
                <a:srgbClr val="FC7876"/>
              </a:solidFill>
              <a:latin typeface="Calibri"/>
              <a:ea typeface="Calibri"/>
              <a:cs typeface="Calibri"/>
              <a:sym typeface="Calibri"/>
            </a:endParaRPr>
          </a:p>
        </p:txBody>
      </p:sp>
      <p:sp>
        <p:nvSpPr>
          <p:cNvPr id="369" name="Google Shape;369;p20"/>
          <p:cNvSpPr/>
          <p:nvPr/>
        </p:nvSpPr>
        <p:spPr>
          <a:xfrm>
            <a:off x="4572000" y="3769876"/>
            <a:ext cx="316269" cy="461665"/>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400" cap="none">
                <a:solidFill>
                  <a:srgbClr val="FC7876"/>
                </a:solidFill>
                <a:latin typeface="Calibri"/>
                <a:ea typeface="Calibri"/>
                <a:cs typeface="Calibri"/>
                <a:sym typeface="Calibri"/>
              </a:rPr>
              <a:t>8</a:t>
            </a:r>
            <a:endParaRPr b="1" sz="2400" cap="none">
              <a:solidFill>
                <a:srgbClr val="FC7876"/>
              </a:solidFill>
              <a:latin typeface="Calibri"/>
              <a:ea typeface="Calibri"/>
              <a:cs typeface="Calibri"/>
              <a:sym typeface="Calibri"/>
            </a:endParaRPr>
          </a:p>
        </p:txBody>
      </p:sp>
      <p:sp>
        <p:nvSpPr>
          <p:cNvPr id="370" name="Google Shape;370;p20"/>
          <p:cNvSpPr/>
          <p:nvPr/>
        </p:nvSpPr>
        <p:spPr>
          <a:xfrm>
            <a:off x="7136051" y="3769876"/>
            <a:ext cx="316269" cy="461665"/>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400" cap="none">
                <a:solidFill>
                  <a:srgbClr val="FC7876"/>
                </a:solidFill>
                <a:latin typeface="Calibri"/>
                <a:ea typeface="Calibri"/>
                <a:cs typeface="Calibri"/>
                <a:sym typeface="Calibri"/>
              </a:rPr>
              <a:t>6</a:t>
            </a:r>
            <a:endParaRPr b="1" sz="2400" cap="none">
              <a:solidFill>
                <a:srgbClr val="FC7876"/>
              </a:solidFill>
              <a:latin typeface="Calibri"/>
              <a:ea typeface="Calibri"/>
              <a:cs typeface="Calibri"/>
              <a:sym typeface="Calibri"/>
            </a:endParaRPr>
          </a:p>
        </p:txBody>
      </p:sp>
      <p:sp>
        <p:nvSpPr>
          <p:cNvPr id="371" name="Google Shape;371;p20"/>
          <p:cNvSpPr/>
          <p:nvPr/>
        </p:nvSpPr>
        <p:spPr>
          <a:xfrm>
            <a:off x="7895637" y="4145105"/>
            <a:ext cx="316269" cy="52322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800" cap="none">
                <a:solidFill>
                  <a:srgbClr val="FC7876"/>
                </a:solidFill>
                <a:latin typeface="Calibri"/>
                <a:ea typeface="Calibri"/>
                <a:cs typeface="Calibri"/>
                <a:sym typeface="Calibri"/>
              </a:rPr>
              <a:t>5</a:t>
            </a:r>
            <a:endParaRPr b="1" sz="2800" cap="none">
              <a:solidFill>
                <a:srgbClr val="FC7876"/>
              </a:solidFill>
              <a:latin typeface="Calibri"/>
              <a:ea typeface="Calibri"/>
              <a:cs typeface="Calibri"/>
              <a:sym typeface="Calibri"/>
            </a:endParaRPr>
          </a:p>
        </p:txBody>
      </p:sp>
      <p:sp>
        <p:nvSpPr>
          <p:cNvPr id="372" name="Google Shape;372;p20"/>
          <p:cNvSpPr/>
          <p:nvPr/>
        </p:nvSpPr>
        <p:spPr>
          <a:xfrm>
            <a:off x="7092280" y="5642084"/>
            <a:ext cx="316269" cy="52322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800" cap="none">
                <a:solidFill>
                  <a:srgbClr val="FC7876"/>
                </a:solidFill>
                <a:latin typeface="Calibri"/>
                <a:ea typeface="Calibri"/>
                <a:cs typeface="Calibri"/>
                <a:sym typeface="Calibri"/>
              </a:rPr>
              <a:t>4</a:t>
            </a:r>
            <a:endParaRPr b="1" sz="2800" cap="none">
              <a:solidFill>
                <a:srgbClr val="FC7876"/>
              </a:solidFill>
              <a:latin typeface="Calibri"/>
              <a:ea typeface="Calibri"/>
              <a:cs typeface="Calibri"/>
              <a:sym typeface="Calibri"/>
            </a:endParaRPr>
          </a:p>
        </p:txBody>
      </p:sp>
      <p:sp>
        <p:nvSpPr>
          <p:cNvPr id="373" name="Google Shape;373;p20"/>
          <p:cNvSpPr/>
          <p:nvPr/>
        </p:nvSpPr>
        <p:spPr>
          <a:xfrm>
            <a:off x="5879304" y="5607658"/>
            <a:ext cx="316269" cy="52322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800" cap="none">
                <a:solidFill>
                  <a:srgbClr val="FC7876"/>
                </a:solidFill>
                <a:latin typeface="Calibri"/>
                <a:ea typeface="Calibri"/>
                <a:cs typeface="Calibri"/>
                <a:sym typeface="Calibri"/>
              </a:rPr>
              <a:t>3</a:t>
            </a:r>
            <a:endParaRPr b="1" sz="2800" cap="none">
              <a:solidFill>
                <a:srgbClr val="FC7876"/>
              </a:solidFill>
              <a:latin typeface="Calibri"/>
              <a:ea typeface="Calibri"/>
              <a:cs typeface="Calibri"/>
              <a:sym typeface="Calibri"/>
            </a:endParaRPr>
          </a:p>
        </p:txBody>
      </p:sp>
      <p:sp>
        <p:nvSpPr>
          <p:cNvPr id="374" name="Google Shape;374;p20"/>
          <p:cNvSpPr/>
          <p:nvPr/>
        </p:nvSpPr>
        <p:spPr>
          <a:xfrm>
            <a:off x="4572000" y="5607658"/>
            <a:ext cx="316269" cy="52322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800" cap="none">
                <a:solidFill>
                  <a:srgbClr val="FC7876"/>
                </a:solidFill>
                <a:latin typeface="Calibri"/>
                <a:ea typeface="Calibri"/>
                <a:cs typeface="Calibri"/>
                <a:sym typeface="Calibri"/>
              </a:rPr>
              <a:t>2</a:t>
            </a:r>
            <a:endParaRPr b="1" sz="2800" cap="none">
              <a:solidFill>
                <a:srgbClr val="FC7876"/>
              </a:solidFill>
              <a:latin typeface="Calibri"/>
              <a:ea typeface="Calibri"/>
              <a:cs typeface="Calibri"/>
              <a:sym typeface="Calibri"/>
            </a:endParaRPr>
          </a:p>
        </p:txBody>
      </p:sp>
      <p:sp>
        <p:nvSpPr>
          <p:cNvPr id="375" name="Google Shape;375;p20"/>
          <p:cNvSpPr/>
          <p:nvPr/>
        </p:nvSpPr>
        <p:spPr>
          <a:xfrm>
            <a:off x="1835696" y="3750059"/>
            <a:ext cx="648072" cy="461665"/>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400" cap="none">
                <a:solidFill>
                  <a:srgbClr val="FC7876"/>
                </a:solidFill>
                <a:latin typeface="Calibri"/>
                <a:ea typeface="Calibri"/>
                <a:cs typeface="Calibri"/>
                <a:sym typeface="Calibri"/>
              </a:rPr>
              <a:t>10</a:t>
            </a:r>
            <a:endParaRPr b="1" sz="2400" cap="none">
              <a:solidFill>
                <a:srgbClr val="FC7876"/>
              </a:solidFill>
              <a:latin typeface="Calibri"/>
              <a:ea typeface="Calibri"/>
              <a:cs typeface="Calibri"/>
              <a:sym typeface="Calibri"/>
            </a:endParaRPr>
          </a:p>
        </p:txBody>
      </p:sp>
      <p:sp>
        <p:nvSpPr>
          <p:cNvPr id="376" name="Google Shape;376;p20"/>
          <p:cNvSpPr/>
          <p:nvPr/>
        </p:nvSpPr>
        <p:spPr>
          <a:xfrm>
            <a:off x="3134489" y="3756175"/>
            <a:ext cx="316269" cy="461665"/>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400" cap="none">
                <a:solidFill>
                  <a:srgbClr val="FC7876"/>
                </a:solidFill>
                <a:latin typeface="Calibri"/>
                <a:ea typeface="Calibri"/>
                <a:cs typeface="Calibri"/>
                <a:sym typeface="Calibri"/>
              </a:rPr>
              <a:t>9</a:t>
            </a:r>
            <a:endParaRPr b="1" sz="2400" cap="none">
              <a:solidFill>
                <a:srgbClr val="FC7876"/>
              </a:solidFill>
              <a:latin typeface="Calibri"/>
              <a:ea typeface="Calibri"/>
              <a:cs typeface="Calibri"/>
              <a:sym typeface="Calibri"/>
            </a:endParaRPr>
          </a:p>
        </p:txBody>
      </p:sp>
      <p:sp>
        <p:nvSpPr>
          <p:cNvPr id="377" name="Google Shape;377;p20"/>
          <p:cNvSpPr/>
          <p:nvPr/>
        </p:nvSpPr>
        <p:spPr>
          <a:xfrm>
            <a:off x="2123728" y="2185700"/>
            <a:ext cx="576064" cy="40011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000" cap="none">
                <a:solidFill>
                  <a:srgbClr val="FC7876"/>
                </a:solidFill>
                <a:latin typeface="Calibri"/>
                <a:ea typeface="Calibri"/>
                <a:cs typeface="Calibri"/>
                <a:sym typeface="Calibri"/>
              </a:rPr>
              <a:t>11</a:t>
            </a:r>
            <a:endParaRPr b="1" sz="2000" cap="none">
              <a:solidFill>
                <a:srgbClr val="FC7876"/>
              </a:solidFill>
              <a:latin typeface="Calibri"/>
              <a:ea typeface="Calibri"/>
              <a:cs typeface="Calibri"/>
              <a:sym typeface="Calibri"/>
            </a:endParaRPr>
          </a:p>
        </p:txBody>
      </p:sp>
      <p:sp>
        <p:nvSpPr>
          <p:cNvPr id="378" name="Google Shape;378;p20"/>
          <p:cNvSpPr/>
          <p:nvPr/>
        </p:nvSpPr>
        <p:spPr>
          <a:xfrm>
            <a:off x="1763688" y="1868051"/>
            <a:ext cx="648072" cy="461665"/>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400" cap="none">
                <a:solidFill>
                  <a:srgbClr val="FC7876"/>
                </a:solidFill>
                <a:latin typeface="Calibri"/>
                <a:ea typeface="Calibri"/>
                <a:cs typeface="Calibri"/>
                <a:sym typeface="Calibri"/>
              </a:rPr>
              <a:t>12</a:t>
            </a:r>
            <a:endParaRPr b="1" sz="2400" cap="none">
              <a:solidFill>
                <a:srgbClr val="FC7876"/>
              </a:solidFill>
              <a:latin typeface="Calibri"/>
              <a:ea typeface="Calibri"/>
              <a:cs typeface="Calibri"/>
              <a:sym typeface="Calibri"/>
            </a:endParaRPr>
          </a:p>
        </p:txBody>
      </p:sp>
      <p:sp>
        <p:nvSpPr>
          <p:cNvPr id="379" name="Google Shape;379;p20"/>
          <p:cNvSpPr/>
          <p:nvPr/>
        </p:nvSpPr>
        <p:spPr>
          <a:xfrm>
            <a:off x="5868144" y="3462680"/>
            <a:ext cx="316269" cy="461665"/>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400" cap="none">
                <a:solidFill>
                  <a:srgbClr val="FC7876"/>
                </a:solidFill>
                <a:latin typeface="Calibri"/>
                <a:ea typeface="Calibri"/>
                <a:cs typeface="Calibri"/>
                <a:sym typeface="Calibri"/>
              </a:rPr>
              <a:t>7</a:t>
            </a:r>
            <a:endParaRPr b="1" sz="2400" cap="none">
              <a:solidFill>
                <a:srgbClr val="FC7876"/>
              </a:solidFill>
              <a:latin typeface="Calibri"/>
              <a:ea typeface="Calibri"/>
              <a:cs typeface="Calibri"/>
              <a:sym typeface="Calibri"/>
            </a:endParaRPr>
          </a:p>
        </p:txBody>
      </p:sp>
      <p:sp>
        <p:nvSpPr>
          <p:cNvPr id="380" name="Google Shape;380;p20"/>
          <p:cNvSpPr/>
          <p:nvPr/>
        </p:nvSpPr>
        <p:spPr>
          <a:xfrm>
            <a:off x="4730134" y="1868051"/>
            <a:ext cx="633953" cy="461665"/>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400" cap="none">
                <a:solidFill>
                  <a:srgbClr val="FC7876"/>
                </a:solidFill>
                <a:latin typeface="Calibri"/>
                <a:ea typeface="Calibri"/>
                <a:cs typeface="Calibri"/>
                <a:sym typeface="Calibri"/>
              </a:rPr>
              <a:t>14</a:t>
            </a:r>
            <a:endParaRPr b="1" sz="2400" cap="none">
              <a:solidFill>
                <a:srgbClr val="FC7876"/>
              </a:solidFill>
              <a:latin typeface="Calibri"/>
              <a:ea typeface="Calibri"/>
              <a:cs typeface="Calibri"/>
              <a:sym typeface="Calibri"/>
            </a:endParaRPr>
          </a:p>
        </p:txBody>
      </p:sp>
      <p:sp>
        <p:nvSpPr>
          <p:cNvPr id="381" name="Google Shape;381;p20"/>
          <p:cNvSpPr/>
          <p:nvPr/>
        </p:nvSpPr>
        <p:spPr>
          <a:xfrm>
            <a:off x="2987824" y="1868051"/>
            <a:ext cx="720079" cy="461665"/>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400" cap="none">
                <a:solidFill>
                  <a:srgbClr val="FC7876"/>
                </a:solidFill>
                <a:latin typeface="Calibri"/>
                <a:ea typeface="Calibri"/>
                <a:cs typeface="Calibri"/>
                <a:sym typeface="Calibri"/>
              </a:rPr>
              <a:t>13</a:t>
            </a:r>
            <a:endParaRPr b="1" sz="2400" cap="none">
              <a:solidFill>
                <a:srgbClr val="FC7876"/>
              </a:solidFill>
              <a:latin typeface="Calibri"/>
              <a:ea typeface="Calibri"/>
              <a:cs typeface="Calibri"/>
              <a:sym typeface="Calibri"/>
            </a:endParaRPr>
          </a:p>
        </p:txBody>
      </p:sp>
    </p:spTree>
  </p:cSld>
  <p:clrMapOvr>
    <a:masterClrMapping/>
  </p:clrMapOvr>
  <mc:AlternateContent>
    <mc:Choice Requires="p14">
      <p:transition spd="slow" p14:dur="1200">
        <p14:prism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21"/>
          <p:cNvPicPr preferRelativeResize="0"/>
          <p:nvPr/>
        </p:nvPicPr>
        <p:blipFill rotWithShape="1">
          <a:blip r:embed="rId3">
            <a:alphaModFix/>
          </a:blip>
          <a:srcRect b="0" l="0" r="0" t="0"/>
          <a:stretch/>
        </p:blipFill>
        <p:spPr>
          <a:xfrm>
            <a:off x="1691680" y="1412776"/>
            <a:ext cx="6994748" cy="5353050"/>
          </a:xfrm>
          <a:prstGeom prst="rect">
            <a:avLst/>
          </a:prstGeom>
          <a:noFill/>
          <a:ln>
            <a:noFill/>
          </a:ln>
        </p:spPr>
      </p:pic>
      <p:sp>
        <p:nvSpPr>
          <p:cNvPr id="387" name="Google Shape;387;p21"/>
          <p:cNvSpPr txBox="1"/>
          <p:nvPr>
            <p:ph type="title"/>
          </p:nvPr>
        </p:nvSpPr>
        <p:spPr>
          <a:xfrm>
            <a:off x="1298070" y="154504"/>
            <a:ext cx="749808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3600"/>
              <a:buNone/>
            </a:pPr>
            <a:r>
              <a:rPr lang="ar-OM">
                <a:solidFill>
                  <a:srgbClr val="0070C0"/>
                </a:solidFill>
              </a:rPr>
              <a:t>استراتيجية رتب الأحداث</a:t>
            </a:r>
            <a:endParaRPr>
              <a:solidFill>
                <a:srgbClr val="0070C0"/>
              </a:solidFill>
            </a:endParaRPr>
          </a:p>
        </p:txBody>
      </p:sp>
    </p:spTree>
  </p:cSld>
  <p:clrMapOvr>
    <a:masterClrMapping/>
  </p:clrMapOvr>
  <mc:AlternateContent>
    <mc:Choice Requires="p14">
      <p:transition spd="slow" p14:dur="1600">
        <p14:prism dir="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2"/>
          <p:cNvSpPr/>
          <p:nvPr/>
        </p:nvSpPr>
        <p:spPr>
          <a:xfrm>
            <a:off x="1527165" y="1400552"/>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4" name="Google Shape;394;p22"/>
          <p:cNvSpPr/>
          <p:nvPr/>
        </p:nvSpPr>
        <p:spPr>
          <a:xfrm>
            <a:off x="2327141" y="1589923"/>
            <a:ext cx="6116031" cy="9147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5" name="Google Shape;395;p22"/>
          <p:cNvSpPr/>
          <p:nvPr/>
        </p:nvSpPr>
        <p:spPr>
          <a:xfrm>
            <a:off x="1619505" y="1589915"/>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6" name="Google Shape;396;p22"/>
          <p:cNvSpPr txBox="1"/>
          <p:nvPr/>
        </p:nvSpPr>
        <p:spPr>
          <a:xfrm>
            <a:off x="1590454" y="1610948"/>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accent1"/>
              </a:solidFill>
              <a:latin typeface="Arial"/>
              <a:ea typeface="Arial"/>
              <a:cs typeface="Arial"/>
              <a:sym typeface="Arial"/>
            </a:endParaRPr>
          </a:p>
        </p:txBody>
      </p:sp>
      <p:sp>
        <p:nvSpPr>
          <p:cNvPr id="397" name="Google Shape;397;p22"/>
          <p:cNvSpPr txBox="1"/>
          <p:nvPr/>
        </p:nvSpPr>
        <p:spPr>
          <a:xfrm>
            <a:off x="2641282" y="1650108"/>
            <a:ext cx="4813049" cy="842788"/>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ar-OM" sz="4400">
                <a:solidFill>
                  <a:schemeClr val="dk1"/>
                </a:solidFill>
                <a:latin typeface="Calibri"/>
                <a:ea typeface="Calibri"/>
                <a:cs typeface="Calibri"/>
                <a:sym typeface="Calibri"/>
              </a:rPr>
              <a:t>غزوة الخندق</a:t>
            </a:r>
            <a:endParaRPr b="1" sz="4400">
              <a:solidFill>
                <a:schemeClr val="dk1"/>
              </a:solidFill>
              <a:latin typeface="Calibri"/>
              <a:ea typeface="Calibri"/>
              <a:cs typeface="Calibri"/>
              <a:sym typeface="Calibri"/>
            </a:endParaRPr>
          </a:p>
        </p:txBody>
      </p:sp>
      <p:sp>
        <p:nvSpPr>
          <p:cNvPr id="398" name="Google Shape;398;p22"/>
          <p:cNvSpPr/>
          <p:nvPr/>
        </p:nvSpPr>
        <p:spPr>
          <a:xfrm>
            <a:off x="1527165" y="2840712"/>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9" name="Google Shape;399;p22"/>
          <p:cNvSpPr/>
          <p:nvPr/>
        </p:nvSpPr>
        <p:spPr>
          <a:xfrm>
            <a:off x="2327141" y="3030083"/>
            <a:ext cx="6116031" cy="91479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A0C458"/>
              </a:solidFill>
              <a:latin typeface="Arial"/>
              <a:ea typeface="Arial"/>
              <a:cs typeface="Arial"/>
              <a:sym typeface="Arial"/>
            </a:endParaRPr>
          </a:p>
        </p:txBody>
      </p:sp>
      <p:sp>
        <p:nvSpPr>
          <p:cNvPr id="400" name="Google Shape;400;p22"/>
          <p:cNvSpPr/>
          <p:nvPr/>
        </p:nvSpPr>
        <p:spPr>
          <a:xfrm>
            <a:off x="1619505" y="3030083"/>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1" name="Google Shape;401;p22"/>
          <p:cNvSpPr txBox="1"/>
          <p:nvPr/>
        </p:nvSpPr>
        <p:spPr>
          <a:xfrm>
            <a:off x="1626224" y="3034908"/>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accent1"/>
              </a:solidFill>
              <a:latin typeface="Arial"/>
              <a:ea typeface="Arial"/>
              <a:cs typeface="Arial"/>
              <a:sym typeface="Arial"/>
            </a:endParaRPr>
          </a:p>
        </p:txBody>
      </p:sp>
      <p:sp>
        <p:nvSpPr>
          <p:cNvPr id="402" name="Google Shape;402;p22"/>
          <p:cNvSpPr txBox="1"/>
          <p:nvPr/>
        </p:nvSpPr>
        <p:spPr>
          <a:xfrm>
            <a:off x="2323845" y="3131446"/>
            <a:ext cx="5920563" cy="741418"/>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ar-OM" sz="4400">
                <a:solidFill>
                  <a:schemeClr val="dk1"/>
                </a:solidFill>
                <a:latin typeface="Calibri"/>
                <a:ea typeface="Calibri"/>
                <a:cs typeface="Calibri"/>
                <a:sym typeface="Calibri"/>
              </a:rPr>
              <a:t>غزوة أحد</a:t>
            </a:r>
            <a:endParaRPr b="1" sz="4400">
              <a:solidFill>
                <a:schemeClr val="dk1"/>
              </a:solidFill>
              <a:latin typeface="Calibri"/>
              <a:ea typeface="Calibri"/>
              <a:cs typeface="Calibri"/>
              <a:sym typeface="Calibri"/>
            </a:endParaRPr>
          </a:p>
        </p:txBody>
      </p:sp>
      <p:sp>
        <p:nvSpPr>
          <p:cNvPr id="403" name="Google Shape;403;p22"/>
          <p:cNvSpPr/>
          <p:nvPr/>
        </p:nvSpPr>
        <p:spPr>
          <a:xfrm>
            <a:off x="1527165" y="4232904"/>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4" name="Google Shape;404;p22"/>
          <p:cNvSpPr/>
          <p:nvPr/>
        </p:nvSpPr>
        <p:spPr>
          <a:xfrm>
            <a:off x="2327141" y="4422275"/>
            <a:ext cx="6116031" cy="91479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5" name="Google Shape;405;p22"/>
          <p:cNvSpPr/>
          <p:nvPr/>
        </p:nvSpPr>
        <p:spPr>
          <a:xfrm>
            <a:off x="1619505" y="4422275"/>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6" name="Google Shape;406;p22"/>
          <p:cNvSpPr txBox="1"/>
          <p:nvPr/>
        </p:nvSpPr>
        <p:spPr>
          <a:xfrm>
            <a:off x="1626224" y="4403060"/>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accent1"/>
              </a:solidFill>
              <a:latin typeface="Arial"/>
              <a:ea typeface="Arial"/>
              <a:cs typeface="Arial"/>
              <a:sym typeface="Arial"/>
            </a:endParaRPr>
          </a:p>
        </p:txBody>
      </p:sp>
      <p:sp>
        <p:nvSpPr>
          <p:cNvPr id="407" name="Google Shape;407;p22"/>
          <p:cNvSpPr txBox="1"/>
          <p:nvPr/>
        </p:nvSpPr>
        <p:spPr>
          <a:xfrm>
            <a:off x="2411760" y="4534234"/>
            <a:ext cx="5875816" cy="706782"/>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ar-OM" sz="4400">
                <a:solidFill>
                  <a:schemeClr val="dk1"/>
                </a:solidFill>
                <a:latin typeface="Calibri"/>
                <a:ea typeface="Calibri"/>
                <a:cs typeface="Calibri"/>
                <a:sym typeface="Calibri"/>
              </a:rPr>
              <a:t>فتح مكة</a:t>
            </a:r>
            <a:endParaRPr b="1" sz="4400">
              <a:solidFill>
                <a:schemeClr val="dk1"/>
              </a:solidFill>
              <a:latin typeface="Calibri"/>
              <a:ea typeface="Calibri"/>
              <a:cs typeface="Calibri"/>
              <a:sym typeface="Calibri"/>
            </a:endParaRPr>
          </a:p>
        </p:txBody>
      </p:sp>
      <p:sp>
        <p:nvSpPr>
          <p:cNvPr id="408" name="Google Shape;408;p22"/>
          <p:cNvSpPr/>
          <p:nvPr/>
        </p:nvSpPr>
        <p:spPr>
          <a:xfrm>
            <a:off x="1527165" y="5577016"/>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9" name="Google Shape;409;p22"/>
          <p:cNvSpPr/>
          <p:nvPr/>
        </p:nvSpPr>
        <p:spPr>
          <a:xfrm>
            <a:off x="2327141" y="5766387"/>
            <a:ext cx="6116031" cy="91479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0" name="Google Shape;410;p22"/>
          <p:cNvSpPr/>
          <p:nvPr/>
        </p:nvSpPr>
        <p:spPr>
          <a:xfrm>
            <a:off x="1667324" y="5766379"/>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1" name="Google Shape;411;p22"/>
          <p:cNvSpPr txBox="1"/>
          <p:nvPr/>
        </p:nvSpPr>
        <p:spPr>
          <a:xfrm>
            <a:off x="1626224" y="5771212"/>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accent1"/>
              </a:solidFill>
              <a:latin typeface="Arial"/>
              <a:ea typeface="Arial"/>
              <a:cs typeface="Arial"/>
              <a:sym typeface="Arial"/>
            </a:endParaRPr>
          </a:p>
        </p:txBody>
      </p:sp>
      <p:sp>
        <p:nvSpPr>
          <p:cNvPr id="412" name="Google Shape;412;p22"/>
          <p:cNvSpPr txBox="1"/>
          <p:nvPr/>
        </p:nvSpPr>
        <p:spPr>
          <a:xfrm>
            <a:off x="2411760" y="5817080"/>
            <a:ext cx="5747142" cy="864096"/>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ar-OM" sz="4400">
                <a:solidFill>
                  <a:schemeClr val="dk1"/>
                </a:solidFill>
                <a:latin typeface="Calibri"/>
                <a:ea typeface="Calibri"/>
                <a:cs typeface="Calibri"/>
                <a:sym typeface="Calibri"/>
              </a:rPr>
              <a:t>غزوة بدر</a:t>
            </a:r>
            <a:endParaRPr b="1" sz="4400">
              <a:solidFill>
                <a:schemeClr val="dk1"/>
              </a:solidFill>
              <a:latin typeface="Calibri"/>
              <a:ea typeface="Calibri"/>
              <a:cs typeface="Calibri"/>
              <a:sym typeface="Calibri"/>
            </a:endParaRPr>
          </a:p>
        </p:txBody>
      </p:sp>
      <p:sp>
        <p:nvSpPr>
          <p:cNvPr id="413" name="Google Shape;413;p22"/>
          <p:cNvSpPr/>
          <p:nvPr/>
        </p:nvSpPr>
        <p:spPr>
          <a:xfrm>
            <a:off x="1527165" y="116632"/>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4" name="Google Shape;414;p22"/>
          <p:cNvSpPr/>
          <p:nvPr/>
        </p:nvSpPr>
        <p:spPr>
          <a:xfrm>
            <a:off x="2327141" y="306003"/>
            <a:ext cx="6116031" cy="9147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5" name="Google Shape;415;p22"/>
          <p:cNvSpPr/>
          <p:nvPr/>
        </p:nvSpPr>
        <p:spPr>
          <a:xfrm>
            <a:off x="1611148" y="247317"/>
            <a:ext cx="612000" cy="10454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6" name="Google Shape;416;p22"/>
          <p:cNvSpPr txBox="1"/>
          <p:nvPr/>
        </p:nvSpPr>
        <p:spPr>
          <a:xfrm>
            <a:off x="3740015" y="286360"/>
            <a:ext cx="2594299" cy="842788"/>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b="1" lang="ar-OM" sz="4400">
                <a:solidFill>
                  <a:schemeClr val="dk1"/>
                </a:solidFill>
                <a:latin typeface="Calibri"/>
                <a:ea typeface="Calibri"/>
                <a:cs typeface="Calibri"/>
                <a:sym typeface="Calibri"/>
              </a:rPr>
              <a:t>عمرة القضاء</a:t>
            </a:r>
            <a:endParaRPr b="1" sz="4400">
              <a:solidFill>
                <a:schemeClr val="dk1"/>
              </a:solidFill>
              <a:latin typeface="Calibri"/>
              <a:ea typeface="Calibri"/>
              <a:cs typeface="Calibri"/>
              <a:sym typeface="Calibri"/>
            </a:endParaRPr>
          </a:p>
        </p:txBody>
      </p:sp>
      <p:sp>
        <p:nvSpPr>
          <p:cNvPr id="417" name="Google Shape;417;p22"/>
          <p:cNvSpPr txBox="1"/>
          <p:nvPr/>
        </p:nvSpPr>
        <p:spPr>
          <a:xfrm>
            <a:off x="1626224" y="310828"/>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accen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par>
                                <p:cTn fill="hold" nodeType="with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par>
                                <p:cTn fill="hold" nodeType="with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par>
                                <p:cTn fill="hold" nodeType="with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par>
                                <p:cTn fill="hold" nodeType="with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par>
                                <p:cTn fill="hold" nodeType="with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par>
                                <p:cTn fill="hold" nodeType="with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par>
                                <p:cTn fill="hold" nodeType="with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3"/>
          <p:cNvSpPr/>
          <p:nvPr/>
        </p:nvSpPr>
        <p:spPr>
          <a:xfrm>
            <a:off x="1527165" y="1400552"/>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4" name="Google Shape;424;p23"/>
          <p:cNvSpPr/>
          <p:nvPr/>
        </p:nvSpPr>
        <p:spPr>
          <a:xfrm>
            <a:off x="2327141" y="1589923"/>
            <a:ext cx="6116031" cy="9147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5" name="Google Shape;425;p23"/>
          <p:cNvSpPr/>
          <p:nvPr/>
        </p:nvSpPr>
        <p:spPr>
          <a:xfrm>
            <a:off x="1619505" y="1589915"/>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6" name="Google Shape;426;p23"/>
          <p:cNvSpPr txBox="1"/>
          <p:nvPr/>
        </p:nvSpPr>
        <p:spPr>
          <a:xfrm>
            <a:off x="1590454" y="1610948"/>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OM" sz="2400">
                <a:solidFill>
                  <a:schemeClr val="accent1"/>
                </a:solidFill>
                <a:latin typeface="Arial"/>
                <a:ea typeface="Arial"/>
                <a:cs typeface="Arial"/>
                <a:sym typeface="Arial"/>
              </a:rPr>
              <a:t>3هـ</a:t>
            </a:r>
            <a:endParaRPr b="1" sz="2400">
              <a:solidFill>
                <a:schemeClr val="accent1"/>
              </a:solidFill>
              <a:latin typeface="Arial"/>
              <a:ea typeface="Arial"/>
              <a:cs typeface="Arial"/>
              <a:sym typeface="Arial"/>
            </a:endParaRPr>
          </a:p>
        </p:txBody>
      </p:sp>
      <p:sp>
        <p:nvSpPr>
          <p:cNvPr id="427" name="Google Shape;427;p23"/>
          <p:cNvSpPr txBox="1"/>
          <p:nvPr/>
        </p:nvSpPr>
        <p:spPr>
          <a:xfrm>
            <a:off x="2641282" y="1650108"/>
            <a:ext cx="4813049" cy="842788"/>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ar-OM" sz="4400">
                <a:solidFill>
                  <a:schemeClr val="dk1"/>
                </a:solidFill>
                <a:latin typeface="Calibri"/>
                <a:ea typeface="Calibri"/>
                <a:cs typeface="Calibri"/>
                <a:sym typeface="Calibri"/>
              </a:rPr>
              <a:t>غزوة أحد</a:t>
            </a:r>
            <a:endParaRPr b="1" sz="4400">
              <a:solidFill>
                <a:schemeClr val="dk1"/>
              </a:solidFill>
              <a:latin typeface="Calibri"/>
              <a:ea typeface="Calibri"/>
              <a:cs typeface="Calibri"/>
              <a:sym typeface="Calibri"/>
            </a:endParaRPr>
          </a:p>
        </p:txBody>
      </p:sp>
      <p:sp>
        <p:nvSpPr>
          <p:cNvPr id="428" name="Google Shape;428;p23"/>
          <p:cNvSpPr/>
          <p:nvPr/>
        </p:nvSpPr>
        <p:spPr>
          <a:xfrm>
            <a:off x="1527165" y="2840712"/>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9" name="Google Shape;429;p23"/>
          <p:cNvSpPr/>
          <p:nvPr/>
        </p:nvSpPr>
        <p:spPr>
          <a:xfrm>
            <a:off x="2327141" y="3030083"/>
            <a:ext cx="6116031" cy="91479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A0C458"/>
              </a:solidFill>
              <a:latin typeface="Arial"/>
              <a:ea typeface="Arial"/>
              <a:cs typeface="Arial"/>
              <a:sym typeface="Arial"/>
            </a:endParaRPr>
          </a:p>
        </p:txBody>
      </p:sp>
      <p:sp>
        <p:nvSpPr>
          <p:cNvPr id="430" name="Google Shape;430;p23"/>
          <p:cNvSpPr/>
          <p:nvPr/>
        </p:nvSpPr>
        <p:spPr>
          <a:xfrm>
            <a:off x="1619505" y="3030083"/>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1" name="Google Shape;431;p23"/>
          <p:cNvSpPr txBox="1"/>
          <p:nvPr/>
        </p:nvSpPr>
        <p:spPr>
          <a:xfrm>
            <a:off x="1626224" y="3034908"/>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OM" sz="2400">
                <a:solidFill>
                  <a:schemeClr val="accent1"/>
                </a:solidFill>
                <a:latin typeface="Arial"/>
                <a:ea typeface="Arial"/>
                <a:cs typeface="Arial"/>
                <a:sym typeface="Arial"/>
              </a:rPr>
              <a:t>5هـ</a:t>
            </a:r>
            <a:endParaRPr b="1" sz="2400">
              <a:solidFill>
                <a:schemeClr val="accent1"/>
              </a:solidFill>
              <a:latin typeface="Arial"/>
              <a:ea typeface="Arial"/>
              <a:cs typeface="Arial"/>
              <a:sym typeface="Arial"/>
            </a:endParaRPr>
          </a:p>
        </p:txBody>
      </p:sp>
      <p:sp>
        <p:nvSpPr>
          <p:cNvPr id="432" name="Google Shape;432;p23"/>
          <p:cNvSpPr txBox="1"/>
          <p:nvPr/>
        </p:nvSpPr>
        <p:spPr>
          <a:xfrm>
            <a:off x="2323845" y="3131446"/>
            <a:ext cx="5920563" cy="741418"/>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ar-OM" sz="4400">
                <a:solidFill>
                  <a:schemeClr val="dk1"/>
                </a:solidFill>
                <a:latin typeface="Calibri"/>
                <a:ea typeface="Calibri"/>
                <a:cs typeface="Calibri"/>
                <a:sym typeface="Calibri"/>
              </a:rPr>
              <a:t>غزوة الخندق</a:t>
            </a:r>
            <a:endParaRPr b="1" sz="4400">
              <a:solidFill>
                <a:schemeClr val="dk1"/>
              </a:solidFill>
              <a:latin typeface="Calibri"/>
              <a:ea typeface="Calibri"/>
              <a:cs typeface="Calibri"/>
              <a:sym typeface="Calibri"/>
            </a:endParaRPr>
          </a:p>
        </p:txBody>
      </p:sp>
      <p:sp>
        <p:nvSpPr>
          <p:cNvPr id="433" name="Google Shape;433;p23"/>
          <p:cNvSpPr/>
          <p:nvPr/>
        </p:nvSpPr>
        <p:spPr>
          <a:xfrm>
            <a:off x="1527165" y="4232904"/>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4" name="Google Shape;434;p23"/>
          <p:cNvSpPr/>
          <p:nvPr/>
        </p:nvSpPr>
        <p:spPr>
          <a:xfrm>
            <a:off x="2327141" y="4422275"/>
            <a:ext cx="6116031" cy="91479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5" name="Google Shape;435;p23"/>
          <p:cNvSpPr/>
          <p:nvPr/>
        </p:nvSpPr>
        <p:spPr>
          <a:xfrm>
            <a:off x="1619505" y="4422275"/>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6" name="Google Shape;436;p23"/>
          <p:cNvSpPr txBox="1"/>
          <p:nvPr/>
        </p:nvSpPr>
        <p:spPr>
          <a:xfrm>
            <a:off x="1626224" y="4403060"/>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OM" sz="2400">
                <a:solidFill>
                  <a:schemeClr val="accent1"/>
                </a:solidFill>
                <a:latin typeface="Arial"/>
                <a:ea typeface="Arial"/>
                <a:cs typeface="Arial"/>
                <a:sym typeface="Arial"/>
              </a:rPr>
              <a:t>7هـ</a:t>
            </a:r>
            <a:endParaRPr b="1" sz="2400">
              <a:solidFill>
                <a:schemeClr val="accent1"/>
              </a:solidFill>
              <a:latin typeface="Arial"/>
              <a:ea typeface="Arial"/>
              <a:cs typeface="Arial"/>
              <a:sym typeface="Arial"/>
            </a:endParaRPr>
          </a:p>
        </p:txBody>
      </p:sp>
      <p:sp>
        <p:nvSpPr>
          <p:cNvPr id="437" name="Google Shape;437;p23"/>
          <p:cNvSpPr txBox="1"/>
          <p:nvPr/>
        </p:nvSpPr>
        <p:spPr>
          <a:xfrm>
            <a:off x="2411760" y="4534234"/>
            <a:ext cx="5875816" cy="706782"/>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ar-OM" sz="4400">
                <a:solidFill>
                  <a:schemeClr val="dk1"/>
                </a:solidFill>
                <a:latin typeface="Calibri"/>
                <a:ea typeface="Calibri"/>
                <a:cs typeface="Calibri"/>
                <a:sym typeface="Calibri"/>
              </a:rPr>
              <a:t>عمرة القضاء</a:t>
            </a:r>
            <a:endParaRPr b="1" sz="4400">
              <a:solidFill>
                <a:schemeClr val="dk1"/>
              </a:solidFill>
              <a:latin typeface="Calibri"/>
              <a:ea typeface="Calibri"/>
              <a:cs typeface="Calibri"/>
              <a:sym typeface="Calibri"/>
            </a:endParaRPr>
          </a:p>
        </p:txBody>
      </p:sp>
      <p:sp>
        <p:nvSpPr>
          <p:cNvPr id="438" name="Google Shape;438;p23"/>
          <p:cNvSpPr/>
          <p:nvPr/>
        </p:nvSpPr>
        <p:spPr>
          <a:xfrm>
            <a:off x="1527165" y="5577016"/>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9" name="Google Shape;439;p23"/>
          <p:cNvSpPr/>
          <p:nvPr/>
        </p:nvSpPr>
        <p:spPr>
          <a:xfrm>
            <a:off x="2327141" y="5766387"/>
            <a:ext cx="6116031" cy="91479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0" name="Google Shape;440;p23"/>
          <p:cNvSpPr/>
          <p:nvPr/>
        </p:nvSpPr>
        <p:spPr>
          <a:xfrm>
            <a:off x="1667324" y="5766379"/>
            <a:ext cx="612000" cy="9147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1" name="Google Shape;441;p23"/>
          <p:cNvSpPr txBox="1"/>
          <p:nvPr/>
        </p:nvSpPr>
        <p:spPr>
          <a:xfrm>
            <a:off x="1626224" y="5771212"/>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OM" sz="2400">
                <a:solidFill>
                  <a:schemeClr val="accent1"/>
                </a:solidFill>
                <a:latin typeface="Arial"/>
                <a:ea typeface="Arial"/>
                <a:cs typeface="Arial"/>
                <a:sym typeface="Arial"/>
              </a:rPr>
              <a:t>8هـ</a:t>
            </a:r>
            <a:endParaRPr b="1" sz="2400">
              <a:solidFill>
                <a:schemeClr val="accent1"/>
              </a:solidFill>
              <a:latin typeface="Arial"/>
              <a:ea typeface="Arial"/>
              <a:cs typeface="Arial"/>
              <a:sym typeface="Arial"/>
            </a:endParaRPr>
          </a:p>
        </p:txBody>
      </p:sp>
      <p:sp>
        <p:nvSpPr>
          <p:cNvPr id="442" name="Google Shape;442;p23"/>
          <p:cNvSpPr txBox="1"/>
          <p:nvPr/>
        </p:nvSpPr>
        <p:spPr>
          <a:xfrm>
            <a:off x="2411760" y="5817080"/>
            <a:ext cx="5747142" cy="864096"/>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ar-OM" sz="4400">
                <a:solidFill>
                  <a:schemeClr val="dk1"/>
                </a:solidFill>
                <a:latin typeface="Calibri"/>
                <a:ea typeface="Calibri"/>
                <a:cs typeface="Calibri"/>
                <a:sym typeface="Calibri"/>
              </a:rPr>
              <a:t>فتح مكة</a:t>
            </a:r>
            <a:endParaRPr b="1" sz="4400">
              <a:solidFill>
                <a:schemeClr val="dk1"/>
              </a:solidFill>
              <a:latin typeface="Calibri"/>
              <a:ea typeface="Calibri"/>
              <a:cs typeface="Calibri"/>
              <a:sym typeface="Calibri"/>
            </a:endParaRPr>
          </a:p>
        </p:txBody>
      </p:sp>
      <p:sp>
        <p:nvSpPr>
          <p:cNvPr id="443" name="Google Shape;443;p23"/>
          <p:cNvSpPr/>
          <p:nvPr/>
        </p:nvSpPr>
        <p:spPr>
          <a:xfrm>
            <a:off x="1527165" y="116632"/>
            <a:ext cx="7020000" cy="1176168"/>
          </a:xfrm>
          <a:prstGeom prst="rect">
            <a:avLst/>
          </a:prstGeom>
          <a:solidFill>
            <a:srgbClr val="D8D8D8"/>
          </a:solidFill>
          <a:ln>
            <a:noFill/>
          </a:ln>
          <a:effectLst>
            <a:outerShdw blurRad="50800" rotWithShape="0" algn="ctr" dir="5400000" dist="50800">
              <a:srgbClr val="000000">
                <a:alpha val="2941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4" name="Google Shape;444;p23"/>
          <p:cNvSpPr/>
          <p:nvPr/>
        </p:nvSpPr>
        <p:spPr>
          <a:xfrm>
            <a:off x="2327141" y="306003"/>
            <a:ext cx="6116031" cy="9147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5" name="Google Shape;445;p23"/>
          <p:cNvSpPr/>
          <p:nvPr/>
        </p:nvSpPr>
        <p:spPr>
          <a:xfrm>
            <a:off x="1611148" y="247317"/>
            <a:ext cx="612000" cy="10454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6" name="Google Shape;446;p23"/>
          <p:cNvSpPr txBox="1"/>
          <p:nvPr/>
        </p:nvSpPr>
        <p:spPr>
          <a:xfrm>
            <a:off x="3740015" y="286360"/>
            <a:ext cx="2594299" cy="842788"/>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b="1" lang="ar-OM" sz="4400">
                <a:solidFill>
                  <a:schemeClr val="dk1"/>
                </a:solidFill>
                <a:latin typeface="Calibri"/>
                <a:ea typeface="Calibri"/>
                <a:cs typeface="Calibri"/>
                <a:sym typeface="Calibri"/>
              </a:rPr>
              <a:t>غزوة بدر</a:t>
            </a:r>
            <a:endParaRPr b="1" sz="4400">
              <a:solidFill>
                <a:schemeClr val="dk1"/>
              </a:solidFill>
              <a:latin typeface="Calibri"/>
              <a:ea typeface="Calibri"/>
              <a:cs typeface="Calibri"/>
              <a:sym typeface="Calibri"/>
            </a:endParaRPr>
          </a:p>
        </p:txBody>
      </p:sp>
      <p:sp>
        <p:nvSpPr>
          <p:cNvPr id="447" name="Google Shape;447;p23"/>
          <p:cNvSpPr txBox="1"/>
          <p:nvPr/>
        </p:nvSpPr>
        <p:spPr>
          <a:xfrm>
            <a:off x="1626224" y="310828"/>
            <a:ext cx="605282" cy="8379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OM" sz="2400">
                <a:solidFill>
                  <a:schemeClr val="accent1"/>
                </a:solidFill>
                <a:latin typeface="Arial"/>
                <a:ea typeface="Arial"/>
                <a:cs typeface="Arial"/>
                <a:sym typeface="Arial"/>
              </a:rPr>
              <a:t>2هـ</a:t>
            </a:r>
            <a:endParaRPr b="1" sz="2400">
              <a:solidFill>
                <a:schemeClr val="accen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par>
                                <p:cTn fill="hold" nodeType="with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par>
                                <p:cTn fill="hold" nodeType="with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par>
                                <p:cTn fill="hold" nodeType="with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par>
                                <p:cTn fill="hold" nodeType="with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par>
                                <p:cTn fill="hold" nodeType="with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000"/>
                                        <p:tgtEl>
                                          <p:spTgt spid="428"/>
                                        </p:tgtEl>
                                      </p:cBhvr>
                                    </p:animEffect>
                                  </p:childTnLst>
                                </p:cTn>
                              </p:par>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par>
                                <p:cTn fill="hold" nodeType="with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par>
                                <p:cTn fill="hold" nodeType="with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par>
                                <p:cTn fill="hold" nodeType="with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par>
                                <p:cTn fill="hold" nodeType="with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par>
                                <p:cTn fill="hold" nodeType="with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24"/>
          <p:cNvSpPr/>
          <p:nvPr/>
        </p:nvSpPr>
        <p:spPr>
          <a:xfrm>
            <a:off x="7164288" y="2144687"/>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24"/>
          <p:cNvSpPr/>
          <p:nvPr/>
        </p:nvSpPr>
        <p:spPr>
          <a:xfrm>
            <a:off x="5154526" y="2144687"/>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24"/>
          <p:cNvSpPr/>
          <p:nvPr/>
        </p:nvSpPr>
        <p:spPr>
          <a:xfrm>
            <a:off x="3138302" y="2144687"/>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24"/>
          <p:cNvSpPr/>
          <p:nvPr/>
        </p:nvSpPr>
        <p:spPr>
          <a:xfrm>
            <a:off x="1122078" y="2144687"/>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24"/>
          <p:cNvSpPr/>
          <p:nvPr/>
        </p:nvSpPr>
        <p:spPr>
          <a:xfrm>
            <a:off x="7164288" y="4736258"/>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24"/>
          <p:cNvSpPr/>
          <p:nvPr/>
        </p:nvSpPr>
        <p:spPr>
          <a:xfrm>
            <a:off x="5154526" y="4736258"/>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24"/>
          <p:cNvSpPr/>
          <p:nvPr/>
        </p:nvSpPr>
        <p:spPr>
          <a:xfrm>
            <a:off x="3138302" y="4736258"/>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24"/>
          <p:cNvSpPr/>
          <p:nvPr/>
        </p:nvSpPr>
        <p:spPr>
          <a:xfrm>
            <a:off x="1122078" y="4725144"/>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460" name="Google Shape;460;p24"/>
          <p:cNvPicPr preferRelativeResize="0"/>
          <p:nvPr/>
        </p:nvPicPr>
        <p:blipFill rotWithShape="1">
          <a:blip r:embed="rId3">
            <a:alphaModFix/>
          </a:blip>
          <a:srcRect b="0" l="0" r="0" t="0"/>
          <a:stretch/>
        </p:blipFill>
        <p:spPr>
          <a:xfrm>
            <a:off x="7170750" y="2132856"/>
            <a:ext cx="1859284" cy="1872208"/>
          </a:xfrm>
          <a:prstGeom prst="rect">
            <a:avLst/>
          </a:prstGeom>
          <a:noFill/>
          <a:ln>
            <a:noFill/>
          </a:ln>
        </p:spPr>
      </p:pic>
      <p:pic>
        <p:nvPicPr>
          <p:cNvPr id="461" name="Google Shape;461;p24"/>
          <p:cNvPicPr preferRelativeResize="0"/>
          <p:nvPr/>
        </p:nvPicPr>
        <p:blipFill rotWithShape="1">
          <a:blip r:embed="rId4">
            <a:alphaModFix/>
          </a:blip>
          <a:srcRect b="0" l="0" r="0" t="0"/>
          <a:stretch/>
        </p:blipFill>
        <p:spPr>
          <a:xfrm>
            <a:off x="7164288" y="4731002"/>
            <a:ext cx="1865746" cy="1860380"/>
          </a:xfrm>
          <a:prstGeom prst="rect">
            <a:avLst/>
          </a:prstGeom>
          <a:noFill/>
          <a:ln>
            <a:noFill/>
          </a:ln>
        </p:spPr>
      </p:pic>
      <p:pic>
        <p:nvPicPr>
          <p:cNvPr id="462" name="Google Shape;462;p24"/>
          <p:cNvPicPr preferRelativeResize="0"/>
          <p:nvPr/>
        </p:nvPicPr>
        <p:blipFill rotWithShape="1">
          <a:blip r:embed="rId5">
            <a:alphaModFix/>
          </a:blip>
          <a:srcRect b="0" l="0" r="0" t="0"/>
          <a:stretch/>
        </p:blipFill>
        <p:spPr>
          <a:xfrm>
            <a:off x="5154526" y="4728627"/>
            <a:ext cx="1865746" cy="1863471"/>
          </a:xfrm>
          <a:prstGeom prst="rect">
            <a:avLst/>
          </a:prstGeom>
          <a:noFill/>
          <a:ln>
            <a:noFill/>
          </a:ln>
        </p:spPr>
      </p:pic>
      <p:pic>
        <p:nvPicPr>
          <p:cNvPr id="463" name="Google Shape;463;p24"/>
          <p:cNvPicPr preferRelativeResize="0"/>
          <p:nvPr/>
        </p:nvPicPr>
        <p:blipFill rotWithShape="1">
          <a:blip r:embed="rId6">
            <a:alphaModFix/>
          </a:blip>
          <a:srcRect b="0" l="0" r="0" t="0"/>
          <a:stretch/>
        </p:blipFill>
        <p:spPr>
          <a:xfrm>
            <a:off x="1145668" y="2144688"/>
            <a:ext cx="1830481" cy="1860376"/>
          </a:xfrm>
          <a:prstGeom prst="rect">
            <a:avLst/>
          </a:prstGeom>
          <a:noFill/>
          <a:ln>
            <a:noFill/>
          </a:ln>
        </p:spPr>
      </p:pic>
      <p:pic>
        <p:nvPicPr>
          <p:cNvPr id="464" name="Google Shape;464;p24"/>
          <p:cNvPicPr preferRelativeResize="0"/>
          <p:nvPr/>
        </p:nvPicPr>
        <p:blipFill rotWithShape="1">
          <a:blip r:embed="rId7">
            <a:alphaModFix/>
          </a:blip>
          <a:srcRect b="0" l="0" r="0" t="0"/>
          <a:stretch/>
        </p:blipFill>
        <p:spPr>
          <a:xfrm>
            <a:off x="3138302" y="2141943"/>
            <a:ext cx="1854072" cy="1860376"/>
          </a:xfrm>
          <a:prstGeom prst="rect">
            <a:avLst/>
          </a:prstGeom>
          <a:noFill/>
          <a:ln>
            <a:noFill/>
          </a:ln>
        </p:spPr>
      </p:pic>
      <p:pic>
        <p:nvPicPr>
          <p:cNvPr id="465" name="Google Shape;465;p24"/>
          <p:cNvPicPr preferRelativeResize="0"/>
          <p:nvPr/>
        </p:nvPicPr>
        <p:blipFill rotWithShape="1">
          <a:blip r:embed="rId8">
            <a:alphaModFix/>
          </a:blip>
          <a:srcRect b="0" l="0" r="0" t="0"/>
          <a:stretch/>
        </p:blipFill>
        <p:spPr>
          <a:xfrm>
            <a:off x="5148064" y="2141944"/>
            <a:ext cx="1872208" cy="1860376"/>
          </a:xfrm>
          <a:prstGeom prst="rect">
            <a:avLst/>
          </a:prstGeom>
          <a:noFill/>
          <a:ln>
            <a:noFill/>
          </a:ln>
        </p:spPr>
      </p:pic>
      <p:pic>
        <p:nvPicPr>
          <p:cNvPr id="466" name="Google Shape;466;p24"/>
          <p:cNvPicPr preferRelativeResize="0"/>
          <p:nvPr/>
        </p:nvPicPr>
        <p:blipFill rotWithShape="1">
          <a:blip r:embed="rId9">
            <a:alphaModFix/>
          </a:blip>
          <a:srcRect b="0" l="0" r="0" t="0"/>
          <a:stretch/>
        </p:blipFill>
        <p:spPr>
          <a:xfrm>
            <a:off x="1128540" y="4711214"/>
            <a:ext cx="1859284" cy="1886138"/>
          </a:xfrm>
          <a:prstGeom prst="rect">
            <a:avLst/>
          </a:prstGeom>
          <a:noFill/>
          <a:ln>
            <a:noFill/>
          </a:ln>
        </p:spPr>
      </p:pic>
      <p:pic>
        <p:nvPicPr>
          <p:cNvPr id="467" name="Google Shape;467;p24"/>
          <p:cNvPicPr preferRelativeResize="0"/>
          <p:nvPr/>
        </p:nvPicPr>
        <p:blipFill rotWithShape="1">
          <a:blip r:embed="rId10">
            <a:alphaModFix/>
          </a:blip>
          <a:srcRect b="0" l="0" r="0" t="0"/>
          <a:stretch/>
        </p:blipFill>
        <p:spPr>
          <a:xfrm>
            <a:off x="3131840" y="4728627"/>
            <a:ext cx="1860534" cy="1863471"/>
          </a:xfrm>
          <a:prstGeom prst="rect">
            <a:avLst/>
          </a:prstGeom>
          <a:noFill/>
          <a:ln>
            <a:noFill/>
          </a:ln>
        </p:spPr>
      </p:pic>
      <p:sp>
        <p:nvSpPr>
          <p:cNvPr id="468" name="Google Shape;468;p24"/>
          <p:cNvSpPr/>
          <p:nvPr/>
        </p:nvSpPr>
        <p:spPr>
          <a:xfrm>
            <a:off x="7881137" y="1536922"/>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1</a:t>
            </a:r>
            <a:endParaRPr b="1" sz="4000">
              <a:solidFill>
                <a:schemeClr val="dk1"/>
              </a:solidFill>
              <a:latin typeface="Calibri"/>
              <a:ea typeface="Calibri"/>
              <a:cs typeface="Calibri"/>
              <a:sym typeface="Calibri"/>
            </a:endParaRPr>
          </a:p>
        </p:txBody>
      </p:sp>
      <p:sp>
        <p:nvSpPr>
          <p:cNvPr id="469" name="Google Shape;469;p24"/>
          <p:cNvSpPr/>
          <p:nvPr/>
        </p:nvSpPr>
        <p:spPr>
          <a:xfrm>
            <a:off x="5868144" y="1537257"/>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2</a:t>
            </a:r>
            <a:endParaRPr b="1" sz="4000">
              <a:solidFill>
                <a:schemeClr val="dk1"/>
              </a:solidFill>
              <a:latin typeface="Calibri"/>
              <a:ea typeface="Calibri"/>
              <a:cs typeface="Calibri"/>
              <a:sym typeface="Calibri"/>
            </a:endParaRPr>
          </a:p>
        </p:txBody>
      </p:sp>
      <p:sp>
        <p:nvSpPr>
          <p:cNvPr id="470" name="Google Shape;470;p24"/>
          <p:cNvSpPr/>
          <p:nvPr/>
        </p:nvSpPr>
        <p:spPr>
          <a:xfrm>
            <a:off x="3854597" y="1537257"/>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3</a:t>
            </a:r>
            <a:endParaRPr b="1" sz="4000">
              <a:solidFill>
                <a:schemeClr val="dk1"/>
              </a:solidFill>
              <a:latin typeface="Calibri"/>
              <a:ea typeface="Calibri"/>
              <a:cs typeface="Calibri"/>
              <a:sym typeface="Calibri"/>
            </a:endParaRPr>
          </a:p>
        </p:txBody>
      </p:sp>
      <p:sp>
        <p:nvSpPr>
          <p:cNvPr id="471" name="Google Shape;471;p24"/>
          <p:cNvSpPr/>
          <p:nvPr/>
        </p:nvSpPr>
        <p:spPr>
          <a:xfrm>
            <a:off x="1841604" y="1537592"/>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4</a:t>
            </a:r>
            <a:endParaRPr b="1" sz="4000">
              <a:solidFill>
                <a:schemeClr val="dk1"/>
              </a:solidFill>
              <a:latin typeface="Calibri"/>
              <a:ea typeface="Calibri"/>
              <a:cs typeface="Calibri"/>
              <a:sym typeface="Calibri"/>
            </a:endParaRPr>
          </a:p>
        </p:txBody>
      </p:sp>
      <p:sp>
        <p:nvSpPr>
          <p:cNvPr id="472" name="Google Shape;472;p24"/>
          <p:cNvSpPr/>
          <p:nvPr/>
        </p:nvSpPr>
        <p:spPr>
          <a:xfrm>
            <a:off x="7881137" y="4118298"/>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5</a:t>
            </a:r>
            <a:endParaRPr b="1" sz="4000">
              <a:solidFill>
                <a:schemeClr val="dk1"/>
              </a:solidFill>
              <a:latin typeface="Calibri"/>
              <a:ea typeface="Calibri"/>
              <a:cs typeface="Calibri"/>
              <a:sym typeface="Calibri"/>
            </a:endParaRPr>
          </a:p>
        </p:txBody>
      </p:sp>
      <p:sp>
        <p:nvSpPr>
          <p:cNvPr id="473" name="Google Shape;473;p24"/>
          <p:cNvSpPr/>
          <p:nvPr/>
        </p:nvSpPr>
        <p:spPr>
          <a:xfrm>
            <a:off x="5868144" y="4118633"/>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6</a:t>
            </a:r>
            <a:endParaRPr b="1" sz="4000">
              <a:solidFill>
                <a:schemeClr val="dk1"/>
              </a:solidFill>
              <a:latin typeface="Calibri"/>
              <a:ea typeface="Calibri"/>
              <a:cs typeface="Calibri"/>
              <a:sym typeface="Calibri"/>
            </a:endParaRPr>
          </a:p>
        </p:txBody>
      </p:sp>
      <p:sp>
        <p:nvSpPr>
          <p:cNvPr id="474" name="Google Shape;474;p24"/>
          <p:cNvSpPr/>
          <p:nvPr/>
        </p:nvSpPr>
        <p:spPr>
          <a:xfrm>
            <a:off x="3854597" y="4118633"/>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7</a:t>
            </a:r>
            <a:endParaRPr b="1" sz="4000">
              <a:solidFill>
                <a:schemeClr val="dk1"/>
              </a:solidFill>
              <a:latin typeface="Calibri"/>
              <a:ea typeface="Calibri"/>
              <a:cs typeface="Calibri"/>
              <a:sym typeface="Calibri"/>
            </a:endParaRPr>
          </a:p>
        </p:txBody>
      </p:sp>
      <p:sp>
        <p:nvSpPr>
          <p:cNvPr id="475" name="Google Shape;475;p24"/>
          <p:cNvSpPr/>
          <p:nvPr/>
        </p:nvSpPr>
        <p:spPr>
          <a:xfrm>
            <a:off x="1841604" y="4118968"/>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8</a:t>
            </a:r>
            <a:endParaRPr b="1" sz="4000">
              <a:solidFill>
                <a:schemeClr val="dk1"/>
              </a:solidFill>
              <a:latin typeface="Calibri"/>
              <a:ea typeface="Calibri"/>
              <a:cs typeface="Calibri"/>
              <a:sym typeface="Calibri"/>
            </a:endParaRPr>
          </a:p>
        </p:txBody>
      </p:sp>
      <p:sp>
        <p:nvSpPr>
          <p:cNvPr id="476" name="Google Shape;476;p24"/>
          <p:cNvSpPr txBox="1"/>
          <p:nvPr>
            <p:ph type="title"/>
          </p:nvPr>
        </p:nvSpPr>
        <p:spPr>
          <a:xfrm>
            <a:off x="1619672" y="130622"/>
            <a:ext cx="6840760" cy="92211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3600"/>
              <a:buNone/>
            </a:pPr>
            <a:r>
              <a:rPr lang="ar-OM" sz="4400">
                <a:solidFill>
                  <a:srgbClr val="FF0000"/>
                </a:solidFill>
              </a:rPr>
              <a:t>استراتيجية المطابقة</a:t>
            </a:r>
            <a:endParaRPr sz="4400">
              <a:solidFill>
                <a:srgbClr val="FF0000"/>
              </a:solidFill>
            </a:endParaRPr>
          </a:p>
        </p:txBody>
      </p:sp>
    </p:spTree>
  </p:cSld>
  <p:clrMapOvr>
    <a:masterClrMapping/>
  </p:clrMapOvr>
  <mc:AlternateContent>
    <mc:Choice Requires="p14">
      <p:transition spd="slow" p14:dur="2000">
        <p14:ferris dir="r"/>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25"/>
          <p:cNvSpPr/>
          <p:nvPr/>
        </p:nvSpPr>
        <p:spPr>
          <a:xfrm>
            <a:off x="7164288" y="2144687"/>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25"/>
          <p:cNvSpPr/>
          <p:nvPr/>
        </p:nvSpPr>
        <p:spPr>
          <a:xfrm>
            <a:off x="5154526" y="2144687"/>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25"/>
          <p:cNvSpPr/>
          <p:nvPr/>
        </p:nvSpPr>
        <p:spPr>
          <a:xfrm>
            <a:off x="3138302" y="2144687"/>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25"/>
          <p:cNvSpPr/>
          <p:nvPr/>
        </p:nvSpPr>
        <p:spPr>
          <a:xfrm>
            <a:off x="1122078" y="2144687"/>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25"/>
          <p:cNvSpPr/>
          <p:nvPr/>
        </p:nvSpPr>
        <p:spPr>
          <a:xfrm>
            <a:off x="7164288" y="4736258"/>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25"/>
          <p:cNvSpPr/>
          <p:nvPr/>
        </p:nvSpPr>
        <p:spPr>
          <a:xfrm>
            <a:off x="5154526" y="4736258"/>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25"/>
          <p:cNvSpPr/>
          <p:nvPr/>
        </p:nvSpPr>
        <p:spPr>
          <a:xfrm>
            <a:off x="3138302" y="4736258"/>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25"/>
          <p:cNvSpPr/>
          <p:nvPr/>
        </p:nvSpPr>
        <p:spPr>
          <a:xfrm>
            <a:off x="1122078" y="4725144"/>
            <a:ext cx="1865746" cy="186037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25"/>
          <p:cNvSpPr/>
          <p:nvPr/>
        </p:nvSpPr>
        <p:spPr>
          <a:xfrm>
            <a:off x="7881137" y="1536922"/>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6</a:t>
            </a:r>
            <a:endParaRPr b="1" sz="4000">
              <a:solidFill>
                <a:schemeClr val="dk1"/>
              </a:solidFill>
              <a:latin typeface="Calibri"/>
              <a:ea typeface="Calibri"/>
              <a:cs typeface="Calibri"/>
              <a:sym typeface="Calibri"/>
            </a:endParaRPr>
          </a:p>
        </p:txBody>
      </p:sp>
      <p:sp>
        <p:nvSpPr>
          <p:cNvPr id="490" name="Google Shape;490;p25"/>
          <p:cNvSpPr/>
          <p:nvPr/>
        </p:nvSpPr>
        <p:spPr>
          <a:xfrm>
            <a:off x="5868144" y="1537257"/>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4</a:t>
            </a:r>
            <a:endParaRPr b="1" sz="4000">
              <a:solidFill>
                <a:schemeClr val="dk1"/>
              </a:solidFill>
              <a:latin typeface="Calibri"/>
              <a:ea typeface="Calibri"/>
              <a:cs typeface="Calibri"/>
              <a:sym typeface="Calibri"/>
            </a:endParaRPr>
          </a:p>
        </p:txBody>
      </p:sp>
      <p:sp>
        <p:nvSpPr>
          <p:cNvPr id="491" name="Google Shape;491;p25"/>
          <p:cNvSpPr/>
          <p:nvPr/>
        </p:nvSpPr>
        <p:spPr>
          <a:xfrm>
            <a:off x="3854597" y="1537257"/>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3</a:t>
            </a:r>
            <a:endParaRPr b="1" sz="4000">
              <a:solidFill>
                <a:schemeClr val="dk1"/>
              </a:solidFill>
              <a:latin typeface="Calibri"/>
              <a:ea typeface="Calibri"/>
              <a:cs typeface="Calibri"/>
              <a:sym typeface="Calibri"/>
            </a:endParaRPr>
          </a:p>
        </p:txBody>
      </p:sp>
      <p:sp>
        <p:nvSpPr>
          <p:cNvPr id="492" name="Google Shape;492;p25"/>
          <p:cNvSpPr/>
          <p:nvPr/>
        </p:nvSpPr>
        <p:spPr>
          <a:xfrm>
            <a:off x="1841604" y="1537592"/>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2</a:t>
            </a:r>
            <a:endParaRPr b="1" sz="4000">
              <a:solidFill>
                <a:schemeClr val="dk1"/>
              </a:solidFill>
              <a:latin typeface="Calibri"/>
              <a:ea typeface="Calibri"/>
              <a:cs typeface="Calibri"/>
              <a:sym typeface="Calibri"/>
            </a:endParaRPr>
          </a:p>
        </p:txBody>
      </p:sp>
      <p:sp>
        <p:nvSpPr>
          <p:cNvPr id="493" name="Google Shape;493;p25"/>
          <p:cNvSpPr/>
          <p:nvPr/>
        </p:nvSpPr>
        <p:spPr>
          <a:xfrm>
            <a:off x="7881137" y="4118298"/>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7</a:t>
            </a:r>
            <a:endParaRPr b="1" sz="4000">
              <a:solidFill>
                <a:schemeClr val="dk1"/>
              </a:solidFill>
              <a:latin typeface="Calibri"/>
              <a:ea typeface="Calibri"/>
              <a:cs typeface="Calibri"/>
              <a:sym typeface="Calibri"/>
            </a:endParaRPr>
          </a:p>
        </p:txBody>
      </p:sp>
      <p:sp>
        <p:nvSpPr>
          <p:cNvPr id="494" name="Google Shape;494;p25"/>
          <p:cNvSpPr/>
          <p:nvPr/>
        </p:nvSpPr>
        <p:spPr>
          <a:xfrm>
            <a:off x="5868144" y="4118633"/>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8</a:t>
            </a:r>
            <a:endParaRPr b="1" sz="4000">
              <a:solidFill>
                <a:schemeClr val="dk1"/>
              </a:solidFill>
              <a:latin typeface="Calibri"/>
              <a:ea typeface="Calibri"/>
              <a:cs typeface="Calibri"/>
              <a:sym typeface="Calibri"/>
            </a:endParaRPr>
          </a:p>
        </p:txBody>
      </p:sp>
      <p:sp>
        <p:nvSpPr>
          <p:cNvPr id="495" name="Google Shape;495;p25"/>
          <p:cNvSpPr/>
          <p:nvPr/>
        </p:nvSpPr>
        <p:spPr>
          <a:xfrm>
            <a:off x="3854597" y="4118633"/>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5</a:t>
            </a:r>
            <a:endParaRPr b="1" sz="4000">
              <a:solidFill>
                <a:schemeClr val="dk1"/>
              </a:solidFill>
              <a:latin typeface="Calibri"/>
              <a:ea typeface="Calibri"/>
              <a:cs typeface="Calibri"/>
              <a:sym typeface="Calibri"/>
            </a:endParaRPr>
          </a:p>
        </p:txBody>
      </p:sp>
      <p:sp>
        <p:nvSpPr>
          <p:cNvPr id="496" name="Google Shape;496;p25"/>
          <p:cNvSpPr/>
          <p:nvPr/>
        </p:nvSpPr>
        <p:spPr>
          <a:xfrm>
            <a:off x="1841604" y="4118968"/>
            <a:ext cx="432048" cy="504056"/>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000">
                <a:solidFill>
                  <a:schemeClr val="dk1"/>
                </a:solidFill>
                <a:latin typeface="Calibri"/>
                <a:ea typeface="Calibri"/>
                <a:cs typeface="Calibri"/>
                <a:sym typeface="Calibri"/>
              </a:rPr>
              <a:t>1</a:t>
            </a:r>
            <a:endParaRPr b="1" sz="4000">
              <a:solidFill>
                <a:schemeClr val="dk1"/>
              </a:solidFill>
              <a:latin typeface="Calibri"/>
              <a:ea typeface="Calibri"/>
              <a:cs typeface="Calibri"/>
              <a:sym typeface="Calibri"/>
            </a:endParaRPr>
          </a:p>
        </p:txBody>
      </p:sp>
      <p:sp>
        <p:nvSpPr>
          <p:cNvPr id="497" name="Google Shape;497;p25"/>
          <p:cNvSpPr txBox="1"/>
          <p:nvPr>
            <p:ph type="title"/>
          </p:nvPr>
        </p:nvSpPr>
        <p:spPr>
          <a:xfrm>
            <a:off x="1619672" y="130622"/>
            <a:ext cx="6840760" cy="92211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3600"/>
              <a:buNone/>
            </a:pPr>
            <a:r>
              <a:rPr lang="ar-OM" sz="4400">
                <a:solidFill>
                  <a:srgbClr val="FF0000"/>
                </a:solidFill>
              </a:rPr>
              <a:t>استراتيجية المطابقة</a:t>
            </a:r>
            <a:endParaRPr sz="440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descr="C:\Users\الشعيلي\Desktop\IMG-20191207-WA0002.jpg" id="502" name="Google Shape;502;p26"/>
          <p:cNvPicPr preferRelativeResize="0"/>
          <p:nvPr/>
        </p:nvPicPr>
        <p:blipFill rotWithShape="1">
          <a:blip r:embed="rId3">
            <a:alphaModFix/>
          </a:blip>
          <a:srcRect b="0" l="0" r="0" t="0"/>
          <a:stretch/>
        </p:blipFill>
        <p:spPr>
          <a:xfrm>
            <a:off x="1259632" y="1556792"/>
            <a:ext cx="7740352" cy="5301208"/>
          </a:xfrm>
          <a:prstGeom prst="rect">
            <a:avLst/>
          </a:prstGeom>
          <a:noFill/>
          <a:ln>
            <a:noFill/>
          </a:ln>
        </p:spPr>
      </p:pic>
      <p:sp>
        <p:nvSpPr>
          <p:cNvPr id="503" name="Google Shape;503;p26"/>
          <p:cNvSpPr txBox="1"/>
          <p:nvPr>
            <p:ph type="title"/>
          </p:nvPr>
        </p:nvSpPr>
        <p:spPr>
          <a:xfrm>
            <a:off x="1298070" y="154504"/>
            <a:ext cx="749808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3600"/>
              <a:buNone/>
            </a:pPr>
            <a:r>
              <a:rPr lang="ar-OM">
                <a:solidFill>
                  <a:srgbClr val="0070C0"/>
                </a:solidFill>
              </a:rPr>
              <a:t>استراتيجية الكلمات السحابية</a:t>
            </a:r>
            <a:endParaRPr>
              <a:solidFill>
                <a:srgbClr val="0070C0"/>
              </a:solidFill>
            </a:endParaRPr>
          </a:p>
        </p:txBody>
      </p:sp>
    </p:spTree>
  </p:cSld>
  <p:clrMapOvr>
    <a:masterClrMapping/>
  </p:clrMapOvr>
  <p:transition spd="slow">
    <p:wheel spokes="1"/>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27"/>
          <p:cNvPicPr preferRelativeResize="0"/>
          <p:nvPr/>
        </p:nvPicPr>
        <p:blipFill rotWithShape="1">
          <a:blip r:embed="rId3">
            <a:alphaModFix/>
          </a:blip>
          <a:srcRect b="19308" l="18614" r="19913" t="29433"/>
          <a:stretch/>
        </p:blipFill>
        <p:spPr>
          <a:xfrm>
            <a:off x="1547664" y="44624"/>
            <a:ext cx="7533110" cy="4104456"/>
          </a:xfrm>
          <a:prstGeom prst="rect">
            <a:avLst/>
          </a:prstGeom>
          <a:noFill/>
          <a:ln>
            <a:noFill/>
          </a:ln>
        </p:spPr>
      </p:pic>
      <p:sp>
        <p:nvSpPr>
          <p:cNvPr id="509" name="Google Shape;509;p27"/>
          <p:cNvSpPr/>
          <p:nvPr/>
        </p:nvSpPr>
        <p:spPr>
          <a:xfrm>
            <a:off x="1552300" y="4221088"/>
            <a:ext cx="7556204" cy="2492896"/>
          </a:xfrm>
          <a:prstGeom prst="flowChartPunchedCard">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4400">
                <a:solidFill>
                  <a:schemeClr val="dk1"/>
                </a:solidFill>
                <a:latin typeface="Calibri"/>
                <a:ea typeface="Calibri"/>
                <a:cs typeface="Calibri"/>
                <a:sym typeface="Calibri"/>
              </a:rPr>
              <a:t>استراتيجية المفتاح والقفل</a:t>
            </a:r>
            <a:endParaRPr/>
          </a:p>
          <a:p>
            <a:pPr indent="0" lvl="0" marL="0" marR="0" rtl="1" algn="ctr">
              <a:spcBef>
                <a:spcPts val="0"/>
              </a:spcBef>
              <a:spcAft>
                <a:spcPts val="0"/>
              </a:spcAft>
              <a:buNone/>
            </a:pPr>
            <a:r>
              <a:rPr b="1" lang="ar-OM" sz="4400">
                <a:solidFill>
                  <a:schemeClr val="dk1"/>
                </a:solidFill>
                <a:latin typeface="Calibri"/>
                <a:ea typeface="Calibri"/>
                <a:cs typeface="Calibri"/>
                <a:sym typeface="Calibri"/>
              </a:rPr>
              <a:t>{ اذا كان لديك المفتاح ابحث عن القفل </a:t>
            </a:r>
            <a:endParaRPr/>
          </a:p>
          <a:p>
            <a:pPr indent="0" lvl="0" marL="0" marR="0" rtl="1" algn="ctr">
              <a:spcBef>
                <a:spcPts val="0"/>
              </a:spcBef>
              <a:spcAft>
                <a:spcPts val="0"/>
              </a:spcAft>
              <a:buNone/>
            </a:pPr>
            <a:r>
              <a:rPr b="1" lang="ar-OM" sz="4400">
                <a:solidFill>
                  <a:schemeClr val="dk1"/>
                </a:solidFill>
                <a:latin typeface="Calibri"/>
                <a:ea typeface="Calibri"/>
                <a:cs typeface="Calibri"/>
                <a:sym typeface="Calibri"/>
              </a:rPr>
              <a:t>وإذا كان لديك القفل ابحث عن المفتاح }</a:t>
            </a:r>
            <a:endParaRPr b="1" sz="4400">
              <a:solidFill>
                <a:schemeClr val="dk1"/>
              </a:solidFill>
              <a:latin typeface="Calibri"/>
              <a:ea typeface="Calibri"/>
              <a:cs typeface="Calibri"/>
              <a:sym typeface="Calibri"/>
            </a:endParaRPr>
          </a:p>
        </p:txBody>
      </p:sp>
    </p:spTree>
  </p:cSld>
  <p:clrMapOvr>
    <a:masterClrMapping/>
  </p:clrMapOvr>
  <mc:AlternateContent>
    <mc:Choice Requires="p14">
      <p:transition spd="slow" p14:dur="1300">
        <p14:pan dir="u"/>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https://lh5.googleusercontent.com/5RGrayx88kxnBUjb3y9fX4Ayvia432JWHi1fnnZgB6IF9iYfM546ICY1SJgIaYibClOW5boYs-O85PQ8mySFoAsF1w1jxWxcID2lLyFZ3wonAvB-VQj5OhBjFma3M5IvGhi9KGVRHQn7egZXzQ" id="514" name="Google Shape;514;p28"/>
          <p:cNvPicPr preferRelativeResize="0"/>
          <p:nvPr/>
        </p:nvPicPr>
        <p:blipFill rotWithShape="1">
          <a:blip r:embed="rId3">
            <a:alphaModFix/>
          </a:blip>
          <a:srcRect b="0" l="0" r="0" t="0"/>
          <a:stretch/>
        </p:blipFill>
        <p:spPr>
          <a:xfrm>
            <a:off x="1259632" y="1124744"/>
            <a:ext cx="7884368" cy="5733256"/>
          </a:xfrm>
          <a:prstGeom prst="rect">
            <a:avLst/>
          </a:prstGeom>
          <a:noFill/>
          <a:ln>
            <a:noFill/>
          </a:ln>
        </p:spPr>
      </p:pic>
      <p:sp>
        <p:nvSpPr>
          <p:cNvPr id="515" name="Google Shape;515;p28"/>
          <p:cNvSpPr txBox="1"/>
          <p:nvPr>
            <p:ph type="title"/>
          </p:nvPr>
        </p:nvSpPr>
        <p:spPr>
          <a:xfrm>
            <a:off x="1298070" y="154504"/>
            <a:ext cx="7498080" cy="68220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3600"/>
              <a:buNone/>
            </a:pPr>
            <a:r>
              <a:rPr lang="ar-OM">
                <a:solidFill>
                  <a:srgbClr val="0070C0"/>
                </a:solidFill>
              </a:rPr>
              <a:t>استراتيجية الخرائط الذهنية</a:t>
            </a:r>
            <a:endParaRPr>
              <a:solidFill>
                <a:srgbClr val="0070C0"/>
              </a:solidFill>
            </a:endParaRPr>
          </a:p>
        </p:txBody>
      </p:sp>
    </p:spTree>
  </p:cSld>
  <p:clrMapOvr>
    <a:masterClrMapping/>
  </p:clrMapOvr>
  <mc:AlternateContent>
    <mc:Choice Requires="p14">
      <p:transition spd="slow" p14:dur="4000">
        <p14:vortex dir="l"/>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29"/>
          <p:cNvPicPr preferRelativeResize="0"/>
          <p:nvPr/>
        </p:nvPicPr>
        <p:blipFill rotWithShape="1">
          <a:blip r:embed="rId3">
            <a:alphaModFix/>
          </a:blip>
          <a:srcRect b="0" l="0" r="0" t="0"/>
          <a:stretch/>
        </p:blipFill>
        <p:spPr>
          <a:xfrm>
            <a:off x="1403649" y="1"/>
            <a:ext cx="7740352"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خلفية" id="144" name="Google Shape;144;p3"/>
          <p:cNvPicPr preferRelativeResize="0"/>
          <p:nvPr/>
        </p:nvPicPr>
        <p:blipFill rotWithShape="1">
          <a:blip r:embed="rId3">
            <a:alphaModFix/>
          </a:blip>
          <a:srcRect b="0" l="0" r="0" t="0"/>
          <a:stretch/>
        </p:blipFill>
        <p:spPr>
          <a:xfrm>
            <a:off x="-36512" y="7330"/>
            <a:ext cx="9180512" cy="6858000"/>
          </a:xfrm>
          <a:prstGeom prst="rect">
            <a:avLst/>
          </a:prstGeom>
          <a:noFill/>
          <a:ln>
            <a:noFill/>
          </a:ln>
        </p:spPr>
      </p:pic>
      <p:sp>
        <p:nvSpPr>
          <p:cNvPr descr="Freeform 64" id="145" name="Google Shape;145;p3"/>
          <p:cNvSpPr/>
          <p:nvPr/>
        </p:nvSpPr>
        <p:spPr>
          <a:xfrm>
            <a:off x="2095501" y="933329"/>
            <a:ext cx="2827735" cy="2494473"/>
          </a:xfrm>
          <a:custGeom>
            <a:rect b="b" l="l" r="r" t="t"/>
            <a:pathLst>
              <a:path extrusionOk="0" h="21600" w="21600">
                <a:moveTo>
                  <a:pt x="21600" y="6080"/>
                </a:moveTo>
                <a:cubicBezTo>
                  <a:pt x="21576" y="6136"/>
                  <a:pt x="21576" y="6136"/>
                  <a:pt x="21576" y="6136"/>
                </a:cubicBezTo>
                <a:cubicBezTo>
                  <a:pt x="21576" y="6136"/>
                  <a:pt x="21576" y="6136"/>
                  <a:pt x="21576" y="6136"/>
                </a:cubicBezTo>
                <a:cubicBezTo>
                  <a:pt x="21600" y="6080"/>
                  <a:pt x="21600" y="6080"/>
                  <a:pt x="21600" y="6080"/>
                </a:cubicBezTo>
                <a:moveTo>
                  <a:pt x="18563" y="0"/>
                </a:moveTo>
                <a:cubicBezTo>
                  <a:pt x="8310" y="194"/>
                  <a:pt x="0" y="9828"/>
                  <a:pt x="0" y="21600"/>
                </a:cubicBezTo>
                <a:cubicBezTo>
                  <a:pt x="0" y="21600"/>
                  <a:pt x="0" y="21600"/>
                  <a:pt x="0" y="21600"/>
                </a:cubicBezTo>
                <a:cubicBezTo>
                  <a:pt x="0" y="9828"/>
                  <a:pt x="8310" y="194"/>
                  <a:pt x="18563" y="0"/>
                </a:cubicBezTo>
                <a:cubicBezTo>
                  <a:pt x="18563" y="0"/>
                  <a:pt x="18563" y="0"/>
                  <a:pt x="18563" y="0"/>
                </a:cubicBezTo>
              </a:path>
            </a:pathLst>
          </a:custGeom>
          <a:solidFill>
            <a:srgbClr val="FFFFFF"/>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descr="TextBox 1" id="146" name="Google Shape;146;p3"/>
          <p:cNvSpPr txBox="1"/>
          <p:nvPr/>
        </p:nvSpPr>
        <p:spPr>
          <a:xfrm>
            <a:off x="3419872" y="2849538"/>
            <a:ext cx="2068125" cy="1200329"/>
          </a:xfrm>
          <a:prstGeom prst="rect">
            <a:avLst/>
          </a:prstGeom>
          <a:noFill/>
          <a:ln>
            <a:noFill/>
          </a:ln>
        </p:spPr>
        <p:txBody>
          <a:bodyPr anchorCtr="0" anchor="t" bIns="45700" lIns="34550" spcFirstLastPara="1" rIns="34550" wrap="square" tIns="45700">
            <a:spAutoFit/>
          </a:bodyPr>
          <a:lstStyle/>
          <a:p>
            <a:pPr indent="0" lvl="0" marL="0" marR="0" rtl="1" algn="r">
              <a:spcBef>
                <a:spcPts val="0"/>
              </a:spcBef>
              <a:spcAft>
                <a:spcPts val="0"/>
              </a:spcAft>
              <a:buNone/>
            </a:pPr>
            <a:r>
              <a:rPr b="1" lang="ar-OM" sz="7200">
                <a:solidFill>
                  <a:srgbClr val="FFFF00"/>
                </a:solidFill>
                <a:latin typeface="Arial"/>
                <a:ea typeface="Arial"/>
                <a:cs typeface="Arial"/>
                <a:sym typeface="Arial"/>
              </a:rPr>
              <a:t>نماذج</a:t>
            </a:r>
            <a:endParaRPr b="1" sz="7200">
              <a:solidFill>
                <a:srgbClr val="FFFF00"/>
              </a:solidFill>
              <a:latin typeface="Arial"/>
              <a:ea typeface="Arial"/>
              <a:cs typeface="Arial"/>
              <a:sym typeface="Arial"/>
            </a:endParaRPr>
          </a:p>
        </p:txBody>
      </p:sp>
      <p:sp>
        <p:nvSpPr>
          <p:cNvPr descr="Freeform 10" id="147" name="Google Shape;147;p3"/>
          <p:cNvSpPr/>
          <p:nvPr/>
        </p:nvSpPr>
        <p:spPr>
          <a:xfrm>
            <a:off x="4346972" y="953725"/>
            <a:ext cx="2377936" cy="2385287"/>
          </a:xfrm>
          <a:custGeom>
            <a:rect b="b" l="l" r="r" t="t"/>
            <a:pathLst>
              <a:path extrusionOk="0" h="21600" w="21542">
                <a:moveTo>
                  <a:pt x="20957" y="7024"/>
                </a:moveTo>
                <a:cubicBezTo>
                  <a:pt x="18386" y="2985"/>
                  <a:pt x="18386" y="2985"/>
                  <a:pt x="18386" y="2985"/>
                </a:cubicBezTo>
                <a:cubicBezTo>
                  <a:pt x="17229" y="1171"/>
                  <a:pt x="15043" y="0"/>
                  <a:pt x="12729" y="0"/>
                </a:cubicBezTo>
                <a:cubicBezTo>
                  <a:pt x="0" y="0"/>
                  <a:pt x="0" y="0"/>
                  <a:pt x="0" y="0"/>
                </a:cubicBezTo>
                <a:cubicBezTo>
                  <a:pt x="129" y="117"/>
                  <a:pt x="321" y="176"/>
                  <a:pt x="450" y="293"/>
                </a:cubicBezTo>
                <a:cubicBezTo>
                  <a:pt x="2250" y="1346"/>
                  <a:pt x="3407" y="3220"/>
                  <a:pt x="3471" y="3337"/>
                </a:cubicBezTo>
                <a:cubicBezTo>
                  <a:pt x="9064" y="12176"/>
                  <a:pt x="9064" y="12176"/>
                  <a:pt x="9064" y="12176"/>
                </a:cubicBezTo>
                <a:cubicBezTo>
                  <a:pt x="15043" y="21600"/>
                  <a:pt x="15043" y="21600"/>
                  <a:pt x="15043" y="21600"/>
                </a:cubicBezTo>
                <a:cubicBezTo>
                  <a:pt x="20314" y="13405"/>
                  <a:pt x="20314" y="13405"/>
                  <a:pt x="20314" y="13405"/>
                </a:cubicBezTo>
                <a:cubicBezTo>
                  <a:pt x="20314" y="13405"/>
                  <a:pt x="21407" y="11649"/>
                  <a:pt x="21536" y="9893"/>
                </a:cubicBezTo>
                <a:cubicBezTo>
                  <a:pt x="21600" y="8371"/>
                  <a:pt x="21150" y="7376"/>
                  <a:pt x="20957" y="7024"/>
                </a:cubicBezTo>
                <a:close/>
              </a:path>
            </a:pathLst>
          </a:custGeom>
          <a:solidFill>
            <a:srgbClr val="C8F26D"/>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descr="Freeform 11" id="148" name="Google Shape;148;p3"/>
          <p:cNvSpPr/>
          <p:nvPr/>
        </p:nvSpPr>
        <p:spPr>
          <a:xfrm rot="-383031">
            <a:off x="2572778" y="3487170"/>
            <a:ext cx="2106233" cy="2571066"/>
          </a:xfrm>
          <a:custGeom>
            <a:rect b="b" l="l" r="r" t="t"/>
            <a:pathLst>
              <a:path extrusionOk="0" h="21600" w="21484">
                <a:moveTo>
                  <a:pt x="18087" y="18254"/>
                </a:moveTo>
                <a:cubicBezTo>
                  <a:pt x="12447" y="9391"/>
                  <a:pt x="12447" y="9391"/>
                  <a:pt x="12447" y="9391"/>
                </a:cubicBezTo>
                <a:cubicBezTo>
                  <a:pt x="6486" y="0"/>
                  <a:pt x="6486" y="0"/>
                  <a:pt x="6486" y="0"/>
                </a:cubicBezTo>
                <a:cubicBezTo>
                  <a:pt x="1294" y="8041"/>
                  <a:pt x="1294" y="8041"/>
                  <a:pt x="1294" y="8041"/>
                </a:cubicBezTo>
                <a:cubicBezTo>
                  <a:pt x="1294" y="8041"/>
                  <a:pt x="76" y="9802"/>
                  <a:pt x="12" y="11563"/>
                </a:cubicBezTo>
                <a:cubicBezTo>
                  <a:pt x="-116" y="13559"/>
                  <a:pt x="845" y="14850"/>
                  <a:pt x="845" y="14850"/>
                </a:cubicBezTo>
                <a:cubicBezTo>
                  <a:pt x="1102" y="15202"/>
                  <a:pt x="1102" y="15202"/>
                  <a:pt x="1102" y="15202"/>
                </a:cubicBezTo>
                <a:cubicBezTo>
                  <a:pt x="1038" y="15202"/>
                  <a:pt x="1038" y="15202"/>
                  <a:pt x="1038" y="15202"/>
                </a:cubicBezTo>
                <a:cubicBezTo>
                  <a:pt x="3153" y="18607"/>
                  <a:pt x="3153" y="18607"/>
                  <a:pt x="3153" y="18607"/>
                </a:cubicBezTo>
                <a:cubicBezTo>
                  <a:pt x="4371" y="20426"/>
                  <a:pt x="6486" y="21600"/>
                  <a:pt x="8857" y="21600"/>
                </a:cubicBezTo>
                <a:cubicBezTo>
                  <a:pt x="21484" y="21600"/>
                  <a:pt x="21484" y="21600"/>
                  <a:pt x="21484" y="21600"/>
                </a:cubicBezTo>
                <a:cubicBezTo>
                  <a:pt x="21356" y="21541"/>
                  <a:pt x="21228" y="21424"/>
                  <a:pt x="21035" y="21365"/>
                </a:cubicBezTo>
                <a:cubicBezTo>
                  <a:pt x="19305" y="20309"/>
                  <a:pt x="18151" y="18430"/>
                  <a:pt x="18087" y="18254"/>
                </a:cubicBezTo>
                <a:close/>
              </a:path>
            </a:pathLst>
          </a:custGeom>
          <a:solidFill>
            <a:srgbClr val="FD6C6E"/>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descr="Freeform 12" id="149" name="Google Shape;149;p3"/>
          <p:cNvSpPr/>
          <p:nvPr/>
        </p:nvSpPr>
        <p:spPr>
          <a:xfrm>
            <a:off x="5295900" y="1968579"/>
            <a:ext cx="2319168" cy="2493273"/>
          </a:xfrm>
          <a:custGeom>
            <a:rect b="b" l="l" r="r" t="t"/>
            <a:pathLst>
              <a:path extrusionOk="0" h="21600" w="21294">
                <a:moveTo>
                  <a:pt x="0" y="21600"/>
                </a:moveTo>
                <a:cubicBezTo>
                  <a:pt x="10936" y="21600"/>
                  <a:pt x="10936" y="21600"/>
                  <a:pt x="10936" y="21600"/>
                </a:cubicBezTo>
                <a:cubicBezTo>
                  <a:pt x="10936" y="21600"/>
                  <a:pt x="11004" y="21600"/>
                  <a:pt x="11072" y="21600"/>
                </a:cubicBezTo>
                <a:cubicBezTo>
                  <a:pt x="11479" y="21600"/>
                  <a:pt x="13517" y="21600"/>
                  <a:pt x="15147" y="20928"/>
                </a:cubicBezTo>
                <a:cubicBezTo>
                  <a:pt x="16642" y="20313"/>
                  <a:pt x="17389" y="19474"/>
                  <a:pt x="17796" y="19026"/>
                </a:cubicBezTo>
                <a:cubicBezTo>
                  <a:pt x="20377" y="15277"/>
                  <a:pt x="20377" y="15277"/>
                  <a:pt x="20377" y="15277"/>
                </a:cubicBezTo>
                <a:cubicBezTo>
                  <a:pt x="21600" y="13542"/>
                  <a:pt x="21600" y="11360"/>
                  <a:pt x="20377" y="9569"/>
                </a:cubicBezTo>
                <a:cubicBezTo>
                  <a:pt x="13721" y="0"/>
                  <a:pt x="13721" y="0"/>
                  <a:pt x="13721" y="0"/>
                </a:cubicBezTo>
                <a:cubicBezTo>
                  <a:pt x="13721" y="168"/>
                  <a:pt x="13721" y="336"/>
                  <a:pt x="13653" y="504"/>
                </a:cubicBezTo>
                <a:cubicBezTo>
                  <a:pt x="13517" y="2406"/>
                  <a:pt x="12294" y="4141"/>
                  <a:pt x="12226" y="4197"/>
                </a:cubicBezTo>
                <a:cubicBezTo>
                  <a:pt x="6249" y="12647"/>
                  <a:pt x="6249" y="12647"/>
                  <a:pt x="6249" y="12647"/>
                </a:cubicBezTo>
                <a:lnTo>
                  <a:pt x="0" y="21600"/>
                </a:lnTo>
                <a:close/>
              </a:path>
            </a:pathLst>
          </a:custGeom>
          <a:solidFill>
            <a:srgbClr val="55626F"/>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descr="Freeform 13" id="150" name="Google Shape;150;p3"/>
          <p:cNvSpPr/>
          <p:nvPr/>
        </p:nvSpPr>
        <p:spPr>
          <a:xfrm>
            <a:off x="2341961" y="953725"/>
            <a:ext cx="2922226" cy="1435012"/>
          </a:xfrm>
          <a:custGeom>
            <a:rect b="b" l="l" r="r" t="t"/>
            <a:pathLst>
              <a:path extrusionOk="0" h="21600" w="21600">
                <a:moveTo>
                  <a:pt x="0" y="21600"/>
                </a:moveTo>
                <a:cubicBezTo>
                  <a:pt x="99" y="21503"/>
                  <a:pt x="199" y="21405"/>
                  <a:pt x="348" y="21211"/>
                </a:cubicBezTo>
                <a:cubicBezTo>
                  <a:pt x="1639" y="19946"/>
                  <a:pt x="3228" y="19849"/>
                  <a:pt x="3674" y="19849"/>
                </a:cubicBezTo>
                <a:cubicBezTo>
                  <a:pt x="3724" y="19849"/>
                  <a:pt x="3724" y="19849"/>
                  <a:pt x="3774" y="19849"/>
                </a:cubicBezTo>
                <a:cubicBezTo>
                  <a:pt x="21600" y="19849"/>
                  <a:pt x="21600" y="19849"/>
                  <a:pt x="21600" y="19849"/>
                </a:cubicBezTo>
                <a:cubicBezTo>
                  <a:pt x="17578" y="6227"/>
                  <a:pt x="17578" y="6227"/>
                  <a:pt x="17578" y="6227"/>
                </a:cubicBezTo>
                <a:cubicBezTo>
                  <a:pt x="17578" y="6227"/>
                  <a:pt x="16734" y="3211"/>
                  <a:pt x="15492" y="1654"/>
                </a:cubicBezTo>
                <a:cubicBezTo>
                  <a:pt x="14450" y="389"/>
                  <a:pt x="13506" y="97"/>
                  <a:pt x="13010" y="0"/>
                </a:cubicBezTo>
                <a:cubicBezTo>
                  <a:pt x="9286" y="0"/>
                  <a:pt x="9286" y="0"/>
                  <a:pt x="9286" y="0"/>
                </a:cubicBezTo>
                <a:cubicBezTo>
                  <a:pt x="7448" y="0"/>
                  <a:pt x="5810" y="1946"/>
                  <a:pt x="4866" y="4962"/>
                </a:cubicBezTo>
                <a:lnTo>
                  <a:pt x="0" y="21600"/>
                </a:lnTo>
                <a:close/>
              </a:path>
            </a:pathLst>
          </a:custGeom>
          <a:solidFill>
            <a:srgbClr val="55CDC3"/>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descr="Freeform 14" id="151" name="Google Shape;151;p3"/>
          <p:cNvSpPr/>
          <p:nvPr/>
        </p:nvSpPr>
        <p:spPr>
          <a:xfrm>
            <a:off x="3779912" y="4433849"/>
            <a:ext cx="3312368" cy="1432612"/>
          </a:xfrm>
          <a:custGeom>
            <a:rect b="b" l="l" r="r" t="t"/>
            <a:pathLst>
              <a:path extrusionOk="0" h="21600" w="21600">
                <a:moveTo>
                  <a:pt x="21600" y="0"/>
                </a:moveTo>
                <a:cubicBezTo>
                  <a:pt x="21501" y="97"/>
                  <a:pt x="21352" y="195"/>
                  <a:pt x="21253" y="389"/>
                </a:cubicBezTo>
                <a:cubicBezTo>
                  <a:pt x="19965" y="1654"/>
                  <a:pt x="18380" y="1751"/>
                  <a:pt x="17934" y="1751"/>
                </a:cubicBezTo>
                <a:cubicBezTo>
                  <a:pt x="17884" y="1751"/>
                  <a:pt x="17835" y="1751"/>
                  <a:pt x="17835" y="1751"/>
                </a:cubicBezTo>
                <a:cubicBezTo>
                  <a:pt x="0" y="1751"/>
                  <a:pt x="0" y="1751"/>
                  <a:pt x="0" y="1751"/>
                </a:cubicBezTo>
                <a:cubicBezTo>
                  <a:pt x="4013" y="15373"/>
                  <a:pt x="4013" y="15373"/>
                  <a:pt x="4013" y="15373"/>
                </a:cubicBezTo>
                <a:cubicBezTo>
                  <a:pt x="4013" y="15373"/>
                  <a:pt x="4855" y="18389"/>
                  <a:pt x="6094" y="19946"/>
                </a:cubicBezTo>
                <a:cubicBezTo>
                  <a:pt x="7134" y="21308"/>
                  <a:pt x="8026" y="21503"/>
                  <a:pt x="8472" y="21600"/>
                </a:cubicBezTo>
                <a:cubicBezTo>
                  <a:pt x="12336" y="21600"/>
                  <a:pt x="12336" y="21600"/>
                  <a:pt x="12336" y="21600"/>
                </a:cubicBezTo>
                <a:cubicBezTo>
                  <a:pt x="14119" y="21600"/>
                  <a:pt x="15804" y="19654"/>
                  <a:pt x="16695" y="16638"/>
                </a:cubicBezTo>
                <a:lnTo>
                  <a:pt x="21600" y="0"/>
                </a:lnTo>
                <a:close/>
              </a:path>
            </a:pathLst>
          </a:custGeom>
          <a:solidFill>
            <a:srgbClr val="C24E5A"/>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descr="Freeform 15" id="152" name="Google Shape;152;p3"/>
          <p:cNvSpPr/>
          <p:nvPr/>
        </p:nvSpPr>
        <p:spPr>
          <a:xfrm rot="-235004">
            <a:off x="1673774" y="2342884"/>
            <a:ext cx="2150410" cy="2480074"/>
          </a:xfrm>
          <a:custGeom>
            <a:rect b="b" l="l" r="r" t="t"/>
            <a:pathLst>
              <a:path extrusionOk="0" h="21600" w="21295">
                <a:moveTo>
                  <a:pt x="21295" y="0"/>
                </a:moveTo>
                <a:cubicBezTo>
                  <a:pt x="10326" y="0"/>
                  <a:pt x="10326" y="0"/>
                  <a:pt x="10326" y="0"/>
                </a:cubicBezTo>
                <a:cubicBezTo>
                  <a:pt x="10326" y="0"/>
                  <a:pt x="10326" y="0"/>
                  <a:pt x="10258" y="0"/>
                </a:cubicBezTo>
                <a:cubicBezTo>
                  <a:pt x="9852" y="0"/>
                  <a:pt x="7753" y="0"/>
                  <a:pt x="6128" y="675"/>
                </a:cubicBezTo>
                <a:cubicBezTo>
                  <a:pt x="4706" y="1350"/>
                  <a:pt x="3893" y="2194"/>
                  <a:pt x="3487" y="2644"/>
                </a:cubicBezTo>
                <a:cubicBezTo>
                  <a:pt x="914" y="6356"/>
                  <a:pt x="914" y="6356"/>
                  <a:pt x="914" y="6356"/>
                </a:cubicBezTo>
                <a:cubicBezTo>
                  <a:pt x="-305" y="8156"/>
                  <a:pt x="-305" y="10350"/>
                  <a:pt x="914" y="12094"/>
                </a:cubicBezTo>
                <a:cubicBezTo>
                  <a:pt x="7550" y="21600"/>
                  <a:pt x="7550" y="21600"/>
                  <a:pt x="7550" y="21600"/>
                </a:cubicBezTo>
                <a:cubicBezTo>
                  <a:pt x="7550" y="21431"/>
                  <a:pt x="7550" y="21262"/>
                  <a:pt x="7550" y="21094"/>
                </a:cubicBezTo>
                <a:cubicBezTo>
                  <a:pt x="7685" y="19237"/>
                  <a:pt x="8971" y="17494"/>
                  <a:pt x="9107" y="17325"/>
                </a:cubicBezTo>
                <a:cubicBezTo>
                  <a:pt x="14998" y="9000"/>
                  <a:pt x="14998" y="9000"/>
                  <a:pt x="14998" y="9000"/>
                </a:cubicBezTo>
                <a:lnTo>
                  <a:pt x="21295" y="0"/>
                </a:lnTo>
                <a:close/>
              </a:path>
            </a:pathLst>
          </a:custGeom>
          <a:solidFill>
            <a:srgbClr val="55626F"/>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id="153" name="Google Shape;153;p3"/>
          <p:cNvSpPr/>
          <p:nvPr/>
        </p:nvSpPr>
        <p:spPr>
          <a:xfrm rot="-422232">
            <a:off x="-63074" y="1527881"/>
            <a:ext cx="2443928" cy="1830313"/>
          </a:xfrm>
          <a:prstGeom prst="irregularSeal2">
            <a:avLst/>
          </a:prstGeom>
          <a:solidFill>
            <a:srgbClr val="FFC000"/>
          </a:solidFill>
          <a:ln cap="flat" cmpd="sng" w="9525">
            <a:solidFill>
              <a:srgbClr val="4A7DBA"/>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34550" lIns="34550" spcFirstLastPara="1" rIns="34550" wrap="square" tIns="34550">
            <a:spAutoFit/>
          </a:bodyPr>
          <a:lstStyle/>
          <a:p>
            <a:pPr indent="0" lvl="0" marL="0" marR="0" rtl="0" algn="ctr">
              <a:spcBef>
                <a:spcPts val="0"/>
              </a:spcBef>
              <a:spcAft>
                <a:spcPts val="0"/>
              </a:spcAft>
              <a:buNone/>
            </a:pPr>
            <a:r>
              <a:rPr b="1" lang="ar-OM" sz="2419">
                <a:solidFill>
                  <a:srgbClr val="000000"/>
                </a:solidFill>
                <a:latin typeface="Arial"/>
                <a:ea typeface="Arial"/>
                <a:cs typeface="Arial"/>
                <a:sym typeface="Arial"/>
              </a:rPr>
              <a:t>سير مشغل</a:t>
            </a:r>
            <a:endParaRPr b="1" sz="2419">
              <a:solidFill>
                <a:srgbClr val="000000"/>
              </a:solidFill>
              <a:latin typeface="Arial"/>
              <a:ea typeface="Arial"/>
              <a:cs typeface="Arial"/>
              <a:sym typeface="Arial"/>
            </a:endParaRPr>
          </a:p>
        </p:txBody>
      </p:sp>
      <p:sp>
        <p:nvSpPr>
          <p:cNvPr id="154" name="Google Shape;154;p3"/>
          <p:cNvSpPr/>
          <p:nvPr/>
        </p:nvSpPr>
        <p:spPr>
          <a:xfrm>
            <a:off x="2906969" y="1250541"/>
            <a:ext cx="1633782" cy="92333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5400" cap="none">
                <a:solidFill>
                  <a:schemeClr val="accent3"/>
                </a:solidFill>
                <a:latin typeface="Calibri"/>
                <a:ea typeface="Calibri"/>
                <a:cs typeface="Calibri"/>
                <a:sym typeface="Calibri"/>
              </a:rPr>
              <a:t>تعريفه</a:t>
            </a:r>
            <a:endParaRPr b="1" sz="5400" cap="none">
              <a:solidFill>
                <a:schemeClr val="accent3"/>
              </a:solidFill>
              <a:latin typeface="Calibri"/>
              <a:ea typeface="Calibri"/>
              <a:cs typeface="Calibri"/>
              <a:sym typeface="Calibri"/>
            </a:endParaRPr>
          </a:p>
        </p:txBody>
      </p:sp>
      <p:sp>
        <p:nvSpPr>
          <p:cNvPr id="155" name="Google Shape;155;p3"/>
          <p:cNvSpPr/>
          <p:nvPr/>
        </p:nvSpPr>
        <p:spPr>
          <a:xfrm rot="660287">
            <a:off x="4933360" y="1341905"/>
            <a:ext cx="1609736" cy="92333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5400" cap="none">
                <a:solidFill>
                  <a:schemeClr val="accent4"/>
                </a:solidFill>
                <a:latin typeface="Calibri"/>
                <a:ea typeface="Calibri"/>
                <a:cs typeface="Calibri"/>
                <a:sym typeface="Calibri"/>
              </a:rPr>
              <a:t>أهميته</a:t>
            </a:r>
            <a:endParaRPr b="1" sz="5400" cap="none">
              <a:solidFill>
                <a:schemeClr val="accent4"/>
              </a:solidFill>
              <a:latin typeface="Calibri"/>
              <a:ea typeface="Calibri"/>
              <a:cs typeface="Calibri"/>
              <a:sym typeface="Calibri"/>
            </a:endParaRPr>
          </a:p>
        </p:txBody>
      </p:sp>
      <p:sp>
        <p:nvSpPr>
          <p:cNvPr id="156" name="Google Shape;156;p3"/>
          <p:cNvSpPr/>
          <p:nvPr/>
        </p:nvSpPr>
        <p:spPr>
          <a:xfrm rot="-2791880">
            <a:off x="5632316" y="2881547"/>
            <a:ext cx="1961099" cy="144655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4400" cap="none">
                <a:solidFill>
                  <a:schemeClr val="lt1"/>
                </a:solidFill>
                <a:latin typeface="Calibri"/>
                <a:ea typeface="Calibri"/>
                <a:cs typeface="Calibri"/>
                <a:sym typeface="Calibri"/>
              </a:rPr>
              <a:t>تقسيم الصف</a:t>
            </a:r>
            <a:endParaRPr b="1" sz="4400" cap="none">
              <a:solidFill>
                <a:schemeClr val="lt1"/>
              </a:solidFill>
              <a:latin typeface="Calibri"/>
              <a:ea typeface="Calibri"/>
              <a:cs typeface="Calibri"/>
              <a:sym typeface="Calibri"/>
            </a:endParaRPr>
          </a:p>
        </p:txBody>
      </p:sp>
      <p:sp>
        <p:nvSpPr>
          <p:cNvPr id="157" name="Google Shape;157;p3"/>
          <p:cNvSpPr/>
          <p:nvPr/>
        </p:nvSpPr>
        <p:spPr>
          <a:xfrm>
            <a:off x="4307113" y="4429290"/>
            <a:ext cx="2417795" cy="1384995"/>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800">
                <a:solidFill>
                  <a:srgbClr val="FFFF00"/>
                </a:solidFill>
                <a:latin typeface="Calibri"/>
                <a:ea typeface="Calibri"/>
                <a:cs typeface="Calibri"/>
                <a:sym typeface="Calibri"/>
              </a:rPr>
              <a:t>المقارنه بينه </a:t>
            </a:r>
            <a:endParaRPr/>
          </a:p>
          <a:p>
            <a:pPr indent="0" lvl="0" marL="0" marR="0" rtl="1" algn="ctr">
              <a:spcBef>
                <a:spcPts val="0"/>
              </a:spcBef>
              <a:spcAft>
                <a:spcPts val="0"/>
              </a:spcAft>
              <a:buNone/>
            </a:pPr>
            <a:r>
              <a:rPr b="1" lang="ar-OM" sz="2800">
                <a:solidFill>
                  <a:srgbClr val="FFFF00"/>
                </a:solidFill>
                <a:latin typeface="Calibri"/>
                <a:ea typeface="Calibri"/>
                <a:cs typeface="Calibri"/>
                <a:sym typeface="Calibri"/>
              </a:rPr>
              <a:t>وبين</a:t>
            </a:r>
            <a:endParaRPr/>
          </a:p>
          <a:p>
            <a:pPr indent="0" lvl="0" marL="0" marR="0" rtl="1" algn="ctr">
              <a:spcBef>
                <a:spcPts val="0"/>
              </a:spcBef>
              <a:spcAft>
                <a:spcPts val="0"/>
              </a:spcAft>
              <a:buNone/>
            </a:pPr>
            <a:r>
              <a:rPr b="1" lang="ar-OM" sz="2800">
                <a:solidFill>
                  <a:srgbClr val="FFFF00"/>
                </a:solidFill>
                <a:latin typeface="Calibri"/>
                <a:ea typeface="Calibri"/>
                <a:cs typeface="Calibri"/>
                <a:sym typeface="Calibri"/>
              </a:rPr>
              <a:t> التعلم التقليدي</a:t>
            </a:r>
            <a:endParaRPr b="1" sz="2800">
              <a:solidFill>
                <a:srgbClr val="FFFF00"/>
              </a:solidFill>
              <a:latin typeface="Calibri"/>
              <a:ea typeface="Calibri"/>
              <a:cs typeface="Calibri"/>
              <a:sym typeface="Calibri"/>
            </a:endParaRPr>
          </a:p>
        </p:txBody>
      </p:sp>
      <p:sp>
        <p:nvSpPr>
          <p:cNvPr id="158" name="Google Shape;158;p3"/>
          <p:cNvSpPr/>
          <p:nvPr/>
        </p:nvSpPr>
        <p:spPr>
          <a:xfrm>
            <a:off x="2600395" y="4581128"/>
            <a:ext cx="1570311" cy="830997"/>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4800">
                <a:solidFill>
                  <a:schemeClr val="accent5"/>
                </a:solidFill>
                <a:latin typeface="Calibri"/>
                <a:ea typeface="Calibri"/>
                <a:cs typeface="Calibri"/>
                <a:sym typeface="Calibri"/>
              </a:rPr>
              <a:t>عوائقه</a:t>
            </a:r>
            <a:endParaRPr b="1" sz="4800">
              <a:solidFill>
                <a:schemeClr val="accent5"/>
              </a:solidFill>
              <a:latin typeface="Calibri"/>
              <a:ea typeface="Calibri"/>
              <a:cs typeface="Calibri"/>
              <a:sym typeface="Calibri"/>
            </a:endParaRPr>
          </a:p>
        </p:txBody>
      </p:sp>
      <p:sp>
        <p:nvSpPr>
          <p:cNvPr id="159" name="Google Shape;159;p3"/>
          <p:cNvSpPr/>
          <p:nvPr/>
        </p:nvSpPr>
        <p:spPr>
          <a:xfrm>
            <a:off x="1762575" y="2891676"/>
            <a:ext cx="1433406" cy="646331"/>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3600" cap="none">
                <a:solidFill>
                  <a:srgbClr val="92D050"/>
                </a:solidFill>
                <a:latin typeface="Calibri"/>
                <a:ea typeface="Calibri"/>
                <a:cs typeface="Calibri"/>
                <a:sym typeface="Calibri"/>
              </a:rPr>
              <a:t>توصيات</a:t>
            </a:r>
            <a:endParaRPr/>
          </a:p>
        </p:txBody>
      </p:sp>
      <p:pic>
        <p:nvPicPr>
          <p:cNvPr id="160" name="Google Shape;160;p3"/>
          <p:cNvPicPr preferRelativeResize="0"/>
          <p:nvPr/>
        </p:nvPicPr>
        <p:blipFill rotWithShape="1">
          <a:blip r:embed="rId4">
            <a:alphaModFix/>
          </a:blip>
          <a:srcRect b="0" l="0" r="0" t="0"/>
          <a:stretch/>
        </p:blipFill>
        <p:spPr>
          <a:xfrm>
            <a:off x="6845130" y="5476706"/>
            <a:ext cx="2306566" cy="1403577"/>
          </a:xfrm>
          <a:prstGeom prst="rect">
            <a:avLst/>
          </a:prstGeom>
          <a:noFill/>
          <a:ln>
            <a:noFill/>
          </a:ln>
        </p:spPr>
      </p:pic>
      <p:pic>
        <p:nvPicPr>
          <p:cNvPr id="161" name="Google Shape;161;p3"/>
          <p:cNvPicPr preferRelativeResize="0"/>
          <p:nvPr/>
        </p:nvPicPr>
        <p:blipFill rotWithShape="1">
          <a:blip r:embed="rId5">
            <a:alphaModFix/>
          </a:blip>
          <a:srcRect b="0" l="0" r="0" t="0"/>
          <a:stretch/>
        </p:blipFill>
        <p:spPr>
          <a:xfrm>
            <a:off x="-35394" y="5510328"/>
            <a:ext cx="2306566" cy="1403577"/>
          </a:xfrm>
          <a:prstGeom prst="rect">
            <a:avLst/>
          </a:prstGeom>
          <a:noFill/>
          <a:ln>
            <a:noFill/>
          </a:ln>
        </p:spPr>
      </p:pic>
      <p:pic>
        <p:nvPicPr>
          <p:cNvPr id="162" name="Google Shape;162;p3"/>
          <p:cNvPicPr preferRelativeResize="0"/>
          <p:nvPr/>
        </p:nvPicPr>
        <p:blipFill rotWithShape="1">
          <a:blip r:embed="rId6">
            <a:alphaModFix/>
          </a:blip>
          <a:srcRect b="0" l="0" r="0" t="0"/>
          <a:stretch/>
        </p:blipFill>
        <p:spPr>
          <a:xfrm>
            <a:off x="6837434" y="15251"/>
            <a:ext cx="2306566" cy="1403577"/>
          </a:xfrm>
          <a:prstGeom prst="rect">
            <a:avLst/>
          </a:prstGeom>
          <a:noFill/>
          <a:ln>
            <a:noFill/>
          </a:ln>
        </p:spPr>
      </p:pic>
      <p:pic>
        <p:nvPicPr>
          <p:cNvPr id="163" name="Google Shape;163;p3"/>
          <p:cNvPicPr preferRelativeResize="0"/>
          <p:nvPr/>
        </p:nvPicPr>
        <p:blipFill rotWithShape="1">
          <a:blip r:embed="rId7">
            <a:alphaModFix/>
          </a:blip>
          <a:srcRect b="0" l="0" r="0" t="0"/>
          <a:stretch/>
        </p:blipFill>
        <p:spPr>
          <a:xfrm>
            <a:off x="-82687" y="-21728"/>
            <a:ext cx="2306566" cy="1403577"/>
          </a:xfrm>
          <a:prstGeom prst="rect">
            <a:avLst/>
          </a:prstGeom>
          <a:noFill/>
          <a:ln>
            <a:noFill/>
          </a:ln>
        </p:spPr>
      </p:pic>
      <p:sp>
        <p:nvSpPr>
          <p:cNvPr descr="Freeform 10" id="164" name="Google Shape;164;p3"/>
          <p:cNvSpPr/>
          <p:nvPr/>
        </p:nvSpPr>
        <p:spPr>
          <a:xfrm>
            <a:off x="4346972" y="977806"/>
            <a:ext cx="2377936" cy="2385287"/>
          </a:xfrm>
          <a:custGeom>
            <a:rect b="b" l="l" r="r" t="t"/>
            <a:pathLst>
              <a:path extrusionOk="0" h="21600" w="21542">
                <a:moveTo>
                  <a:pt x="20957" y="7024"/>
                </a:moveTo>
                <a:cubicBezTo>
                  <a:pt x="18386" y="2985"/>
                  <a:pt x="18386" y="2985"/>
                  <a:pt x="18386" y="2985"/>
                </a:cubicBezTo>
                <a:cubicBezTo>
                  <a:pt x="17229" y="1171"/>
                  <a:pt x="15043" y="0"/>
                  <a:pt x="12729" y="0"/>
                </a:cubicBezTo>
                <a:cubicBezTo>
                  <a:pt x="0" y="0"/>
                  <a:pt x="0" y="0"/>
                  <a:pt x="0" y="0"/>
                </a:cubicBezTo>
                <a:cubicBezTo>
                  <a:pt x="129" y="117"/>
                  <a:pt x="321" y="176"/>
                  <a:pt x="450" y="293"/>
                </a:cubicBezTo>
                <a:cubicBezTo>
                  <a:pt x="2250" y="1346"/>
                  <a:pt x="3407" y="3220"/>
                  <a:pt x="3471" y="3337"/>
                </a:cubicBezTo>
                <a:cubicBezTo>
                  <a:pt x="9064" y="12176"/>
                  <a:pt x="9064" y="12176"/>
                  <a:pt x="9064" y="12176"/>
                </a:cubicBezTo>
                <a:cubicBezTo>
                  <a:pt x="15043" y="21600"/>
                  <a:pt x="15043" y="21600"/>
                  <a:pt x="15043" y="21600"/>
                </a:cubicBezTo>
                <a:cubicBezTo>
                  <a:pt x="20314" y="13405"/>
                  <a:pt x="20314" y="13405"/>
                  <a:pt x="20314" y="13405"/>
                </a:cubicBezTo>
                <a:cubicBezTo>
                  <a:pt x="20314" y="13405"/>
                  <a:pt x="21407" y="11649"/>
                  <a:pt x="21536" y="9893"/>
                </a:cubicBezTo>
                <a:cubicBezTo>
                  <a:pt x="21600" y="8371"/>
                  <a:pt x="21150" y="7376"/>
                  <a:pt x="20957" y="7024"/>
                </a:cubicBezTo>
                <a:close/>
              </a:path>
            </a:pathLst>
          </a:custGeom>
          <a:solidFill>
            <a:srgbClr val="C8F26D"/>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descr="Freeform 13" id="165" name="Google Shape;165;p3"/>
          <p:cNvSpPr/>
          <p:nvPr/>
        </p:nvSpPr>
        <p:spPr>
          <a:xfrm>
            <a:off x="2341961" y="977806"/>
            <a:ext cx="2922226" cy="1435012"/>
          </a:xfrm>
          <a:custGeom>
            <a:rect b="b" l="l" r="r" t="t"/>
            <a:pathLst>
              <a:path extrusionOk="0" h="21600" w="21600">
                <a:moveTo>
                  <a:pt x="0" y="21600"/>
                </a:moveTo>
                <a:cubicBezTo>
                  <a:pt x="99" y="21503"/>
                  <a:pt x="199" y="21405"/>
                  <a:pt x="348" y="21211"/>
                </a:cubicBezTo>
                <a:cubicBezTo>
                  <a:pt x="1639" y="19946"/>
                  <a:pt x="3228" y="19849"/>
                  <a:pt x="3674" y="19849"/>
                </a:cubicBezTo>
                <a:cubicBezTo>
                  <a:pt x="3724" y="19849"/>
                  <a:pt x="3724" y="19849"/>
                  <a:pt x="3774" y="19849"/>
                </a:cubicBezTo>
                <a:cubicBezTo>
                  <a:pt x="21600" y="19849"/>
                  <a:pt x="21600" y="19849"/>
                  <a:pt x="21600" y="19849"/>
                </a:cubicBezTo>
                <a:cubicBezTo>
                  <a:pt x="17578" y="6227"/>
                  <a:pt x="17578" y="6227"/>
                  <a:pt x="17578" y="6227"/>
                </a:cubicBezTo>
                <a:cubicBezTo>
                  <a:pt x="17578" y="6227"/>
                  <a:pt x="16734" y="3211"/>
                  <a:pt x="15492" y="1654"/>
                </a:cubicBezTo>
                <a:cubicBezTo>
                  <a:pt x="14450" y="389"/>
                  <a:pt x="13506" y="97"/>
                  <a:pt x="13010" y="0"/>
                </a:cubicBezTo>
                <a:cubicBezTo>
                  <a:pt x="9286" y="0"/>
                  <a:pt x="9286" y="0"/>
                  <a:pt x="9286" y="0"/>
                </a:cubicBezTo>
                <a:cubicBezTo>
                  <a:pt x="7448" y="0"/>
                  <a:pt x="5810" y="1946"/>
                  <a:pt x="4866" y="4962"/>
                </a:cubicBezTo>
                <a:lnTo>
                  <a:pt x="0" y="21600"/>
                </a:lnTo>
                <a:close/>
              </a:path>
            </a:pathLst>
          </a:custGeom>
          <a:solidFill>
            <a:srgbClr val="55CDC3"/>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descr="Freeform 15" id="166" name="Google Shape;166;p3"/>
          <p:cNvSpPr/>
          <p:nvPr/>
        </p:nvSpPr>
        <p:spPr>
          <a:xfrm rot="-235004">
            <a:off x="1673774" y="2366965"/>
            <a:ext cx="2150410" cy="2480074"/>
          </a:xfrm>
          <a:custGeom>
            <a:rect b="b" l="l" r="r" t="t"/>
            <a:pathLst>
              <a:path extrusionOk="0" h="21600" w="21295">
                <a:moveTo>
                  <a:pt x="21295" y="0"/>
                </a:moveTo>
                <a:cubicBezTo>
                  <a:pt x="10326" y="0"/>
                  <a:pt x="10326" y="0"/>
                  <a:pt x="10326" y="0"/>
                </a:cubicBezTo>
                <a:cubicBezTo>
                  <a:pt x="10326" y="0"/>
                  <a:pt x="10326" y="0"/>
                  <a:pt x="10258" y="0"/>
                </a:cubicBezTo>
                <a:cubicBezTo>
                  <a:pt x="9852" y="0"/>
                  <a:pt x="7753" y="0"/>
                  <a:pt x="6128" y="675"/>
                </a:cubicBezTo>
                <a:cubicBezTo>
                  <a:pt x="4706" y="1350"/>
                  <a:pt x="3893" y="2194"/>
                  <a:pt x="3487" y="2644"/>
                </a:cubicBezTo>
                <a:cubicBezTo>
                  <a:pt x="914" y="6356"/>
                  <a:pt x="914" y="6356"/>
                  <a:pt x="914" y="6356"/>
                </a:cubicBezTo>
                <a:cubicBezTo>
                  <a:pt x="-305" y="8156"/>
                  <a:pt x="-305" y="10350"/>
                  <a:pt x="914" y="12094"/>
                </a:cubicBezTo>
                <a:cubicBezTo>
                  <a:pt x="7550" y="21600"/>
                  <a:pt x="7550" y="21600"/>
                  <a:pt x="7550" y="21600"/>
                </a:cubicBezTo>
                <a:cubicBezTo>
                  <a:pt x="7550" y="21431"/>
                  <a:pt x="7550" y="21262"/>
                  <a:pt x="7550" y="21094"/>
                </a:cubicBezTo>
                <a:cubicBezTo>
                  <a:pt x="7685" y="19237"/>
                  <a:pt x="8971" y="17494"/>
                  <a:pt x="9107" y="17325"/>
                </a:cubicBezTo>
                <a:cubicBezTo>
                  <a:pt x="14998" y="9000"/>
                  <a:pt x="14998" y="9000"/>
                  <a:pt x="14998" y="9000"/>
                </a:cubicBezTo>
                <a:lnTo>
                  <a:pt x="21295" y="0"/>
                </a:lnTo>
                <a:close/>
              </a:path>
            </a:pathLst>
          </a:custGeom>
          <a:solidFill>
            <a:srgbClr val="55626F"/>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id="167" name="Google Shape;167;p3"/>
          <p:cNvSpPr/>
          <p:nvPr/>
        </p:nvSpPr>
        <p:spPr>
          <a:xfrm>
            <a:off x="2906969" y="1274622"/>
            <a:ext cx="1633782" cy="92333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5400" cap="none">
                <a:solidFill>
                  <a:schemeClr val="accent3"/>
                </a:solidFill>
                <a:latin typeface="Calibri"/>
                <a:ea typeface="Calibri"/>
                <a:cs typeface="Calibri"/>
                <a:sym typeface="Calibri"/>
              </a:rPr>
              <a:t>تعريفه</a:t>
            </a:r>
            <a:endParaRPr b="1" sz="5400" cap="none">
              <a:solidFill>
                <a:schemeClr val="accent3"/>
              </a:solidFill>
              <a:latin typeface="Calibri"/>
              <a:ea typeface="Calibri"/>
              <a:cs typeface="Calibri"/>
              <a:sym typeface="Calibri"/>
            </a:endParaRPr>
          </a:p>
        </p:txBody>
      </p:sp>
      <p:sp>
        <p:nvSpPr>
          <p:cNvPr id="168" name="Google Shape;168;p3"/>
          <p:cNvSpPr/>
          <p:nvPr/>
        </p:nvSpPr>
        <p:spPr>
          <a:xfrm rot="660287">
            <a:off x="4933360" y="1365986"/>
            <a:ext cx="1609736" cy="92333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5400" cap="none">
                <a:solidFill>
                  <a:schemeClr val="accent4"/>
                </a:solidFill>
                <a:latin typeface="Calibri"/>
                <a:ea typeface="Calibri"/>
                <a:cs typeface="Calibri"/>
                <a:sym typeface="Calibri"/>
              </a:rPr>
              <a:t>أهميته</a:t>
            </a:r>
            <a:endParaRPr b="1" sz="5400" cap="none">
              <a:solidFill>
                <a:schemeClr val="accent4"/>
              </a:solidFill>
              <a:latin typeface="Calibri"/>
              <a:ea typeface="Calibri"/>
              <a:cs typeface="Calibri"/>
              <a:sym typeface="Calibri"/>
            </a:endParaRPr>
          </a:p>
        </p:txBody>
      </p:sp>
      <p:sp>
        <p:nvSpPr>
          <p:cNvPr id="169" name="Google Shape;169;p3"/>
          <p:cNvSpPr/>
          <p:nvPr/>
        </p:nvSpPr>
        <p:spPr>
          <a:xfrm>
            <a:off x="1762575" y="2915757"/>
            <a:ext cx="1433406" cy="646331"/>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3600" cap="none">
                <a:solidFill>
                  <a:srgbClr val="92D050"/>
                </a:solidFill>
                <a:latin typeface="Calibri"/>
                <a:ea typeface="Calibri"/>
                <a:cs typeface="Calibri"/>
                <a:sym typeface="Calibri"/>
              </a:rPr>
              <a:t>توصيات</a:t>
            </a:r>
            <a:endParaRPr/>
          </a:p>
        </p:txBody>
      </p:sp>
      <p:sp>
        <p:nvSpPr>
          <p:cNvPr descr="Freeform 12" id="170" name="Google Shape;170;p3"/>
          <p:cNvSpPr/>
          <p:nvPr/>
        </p:nvSpPr>
        <p:spPr>
          <a:xfrm>
            <a:off x="5326038" y="1966234"/>
            <a:ext cx="2319168" cy="2493273"/>
          </a:xfrm>
          <a:custGeom>
            <a:rect b="b" l="l" r="r" t="t"/>
            <a:pathLst>
              <a:path extrusionOk="0" h="21600" w="21294">
                <a:moveTo>
                  <a:pt x="0" y="21600"/>
                </a:moveTo>
                <a:cubicBezTo>
                  <a:pt x="10936" y="21600"/>
                  <a:pt x="10936" y="21600"/>
                  <a:pt x="10936" y="21600"/>
                </a:cubicBezTo>
                <a:cubicBezTo>
                  <a:pt x="10936" y="21600"/>
                  <a:pt x="11004" y="21600"/>
                  <a:pt x="11072" y="21600"/>
                </a:cubicBezTo>
                <a:cubicBezTo>
                  <a:pt x="11479" y="21600"/>
                  <a:pt x="13517" y="21600"/>
                  <a:pt x="15147" y="20928"/>
                </a:cubicBezTo>
                <a:cubicBezTo>
                  <a:pt x="16642" y="20313"/>
                  <a:pt x="17389" y="19474"/>
                  <a:pt x="17796" y="19026"/>
                </a:cubicBezTo>
                <a:cubicBezTo>
                  <a:pt x="20377" y="15277"/>
                  <a:pt x="20377" y="15277"/>
                  <a:pt x="20377" y="15277"/>
                </a:cubicBezTo>
                <a:cubicBezTo>
                  <a:pt x="21600" y="13542"/>
                  <a:pt x="21600" y="11360"/>
                  <a:pt x="20377" y="9569"/>
                </a:cubicBezTo>
                <a:cubicBezTo>
                  <a:pt x="13721" y="0"/>
                  <a:pt x="13721" y="0"/>
                  <a:pt x="13721" y="0"/>
                </a:cubicBezTo>
                <a:cubicBezTo>
                  <a:pt x="13721" y="168"/>
                  <a:pt x="13721" y="336"/>
                  <a:pt x="13653" y="504"/>
                </a:cubicBezTo>
                <a:cubicBezTo>
                  <a:pt x="13517" y="2406"/>
                  <a:pt x="12294" y="4141"/>
                  <a:pt x="12226" y="4197"/>
                </a:cubicBezTo>
                <a:cubicBezTo>
                  <a:pt x="6249" y="12647"/>
                  <a:pt x="6249" y="12647"/>
                  <a:pt x="6249" y="12647"/>
                </a:cubicBezTo>
                <a:lnTo>
                  <a:pt x="0" y="21600"/>
                </a:lnTo>
                <a:close/>
              </a:path>
            </a:pathLst>
          </a:custGeom>
          <a:solidFill>
            <a:srgbClr val="55626F"/>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id="171" name="Google Shape;171;p3"/>
          <p:cNvSpPr/>
          <p:nvPr/>
        </p:nvSpPr>
        <p:spPr>
          <a:xfrm rot="-2791880">
            <a:off x="5662454" y="2879202"/>
            <a:ext cx="1961099" cy="144655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4400" cap="none">
                <a:solidFill>
                  <a:schemeClr val="lt1"/>
                </a:solidFill>
                <a:latin typeface="Calibri"/>
                <a:ea typeface="Calibri"/>
                <a:cs typeface="Calibri"/>
                <a:sym typeface="Calibri"/>
              </a:rPr>
              <a:t>تقسيم الصف</a:t>
            </a:r>
            <a:endParaRPr b="1" sz="4400" cap="none">
              <a:solidFill>
                <a:schemeClr val="lt1"/>
              </a:solidFill>
              <a:latin typeface="Calibri"/>
              <a:ea typeface="Calibri"/>
              <a:cs typeface="Calibri"/>
              <a:sym typeface="Calibri"/>
            </a:endParaRPr>
          </a:p>
        </p:txBody>
      </p:sp>
      <p:sp>
        <p:nvSpPr>
          <p:cNvPr id="172" name="Google Shape;172;p3"/>
          <p:cNvSpPr/>
          <p:nvPr/>
        </p:nvSpPr>
        <p:spPr>
          <a:xfrm>
            <a:off x="4337251" y="4426945"/>
            <a:ext cx="2417795" cy="1384995"/>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2800">
                <a:solidFill>
                  <a:srgbClr val="FFFF00"/>
                </a:solidFill>
                <a:latin typeface="Calibri"/>
                <a:ea typeface="Calibri"/>
                <a:cs typeface="Calibri"/>
                <a:sym typeface="Calibri"/>
              </a:rPr>
              <a:t>المقارنه بينه </a:t>
            </a:r>
            <a:endParaRPr/>
          </a:p>
          <a:p>
            <a:pPr indent="0" lvl="0" marL="0" marR="0" rtl="1" algn="ctr">
              <a:spcBef>
                <a:spcPts val="0"/>
              </a:spcBef>
              <a:spcAft>
                <a:spcPts val="0"/>
              </a:spcAft>
              <a:buNone/>
            </a:pPr>
            <a:r>
              <a:rPr b="1" lang="ar-OM" sz="2800">
                <a:solidFill>
                  <a:srgbClr val="FFFF00"/>
                </a:solidFill>
                <a:latin typeface="Calibri"/>
                <a:ea typeface="Calibri"/>
                <a:cs typeface="Calibri"/>
                <a:sym typeface="Calibri"/>
              </a:rPr>
              <a:t>وبين</a:t>
            </a:r>
            <a:endParaRPr/>
          </a:p>
          <a:p>
            <a:pPr indent="0" lvl="0" marL="0" marR="0" rtl="1" algn="ctr">
              <a:spcBef>
                <a:spcPts val="0"/>
              </a:spcBef>
              <a:spcAft>
                <a:spcPts val="0"/>
              </a:spcAft>
              <a:buNone/>
            </a:pPr>
            <a:r>
              <a:rPr b="1" lang="ar-OM" sz="2800">
                <a:solidFill>
                  <a:srgbClr val="FFFF00"/>
                </a:solidFill>
                <a:latin typeface="Calibri"/>
                <a:ea typeface="Calibri"/>
                <a:cs typeface="Calibri"/>
                <a:sym typeface="Calibri"/>
              </a:rPr>
              <a:t> التعلم التقليدي</a:t>
            </a:r>
            <a:endParaRPr b="1" sz="2800">
              <a:solidFill>
                <a:srgbClr val="FFFF00"/>
              </a:solidFill>
              <a:latin typeface="Calibri"/>
              <a:ea typeface="Calibri"/>
              <a:cs typeface="Calibri"/>
              <a:sym typeface="Calibri"/>
            </a:endParaRPr>
          </a:p>
        </p:txBody>
      </p:sp>
      <p:sp>
        <p:nvSpPr>
          <p:cNvPr id="173" name="Google Shape;173;p3"/>
          <p:cNvSpPr/>
          <p:nvPr/>
        </p:nvSpPr>
        <p:spPr>
          <a:xfrm>
            <a:off x="2630533" y="4578783"/>
            <a:ext cx="1570311" cy="830997"/>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4800">
                <a:solidFill>
                  <a:schemeClr val="accent5"/>
                </a:solidFill>
                <a:latin typeface="Calibri"/>
                <a:ea typeface="Calibri"/>
                <a:cs typeface="Calibri"/>
                <a:sym typeface="Calibri"/>
              </a:rPr>
              <a:t>عوائقه</a:t>
            </a:r>
            <a:endParaRPr b="1" sz="4800">
              <a:solidFill>
                <a:schemeClr val="accent5"/>
              </a:solidFill>
              <a:latin typeface="Calibri"/>
              <a:ea typeface="Calibri"/>
              <a:cs typeface="Calibri"/>
              <a:sym typeface="Calibri"/>
            </a:endParaRPr>
          </a:p>
        </p:txBody>
      </p:sp>
      <p:sp>
        <p:nvSpPr>
          <p:cNvPr descr="Freeform 10" id="174" name="Google Shape;174;p3"/>
          <p:cNvSpPr/>
          <p:nvPr/>
        </p:nvSpPr>
        <p:spPr>
          <a:xfrm>
            <a:off x="4377110" y="975461"/>
            <a:ext cx="2377936" cy="2385287"/>
          </a:xfrm>
          <a:custGeom>
            <a:rect b="b" l="l" r="r" t="t"/>
            <a:pathLst>
              <a:path extrusionOk="0" h="21600" w="21542">
                <a:moveTo>
                  <a:pt x="20957" y="7024"/>
                </a:moveTo>
                <a:cubicBezTo>
                  <a:pt x="18386" y="2985"/>
                  <a:pt x="18386" y="2985"/>
                  <a:pt x="18386" y="2985"/>
                </a:cubicBezTo>
                <a:cubicBezTo>
                  <a:pt x="17229" y="1171"/>
                  <a:pt x="15043" y="0"/>
                  <a:pt x="12729" y="0"/>
                </a:cubicBezTo>
                <a:cubicBezTo>
                  <a:pt x="0" y="0"/>
                  <a:pt x="0" y="0"/>
                  <a:pt x="0" y="0"/>
                </a:cubicBezTo>
                <a:cubicBezTo>
                  <a:pt x="129" y="117"/>
                  <a:pt x="321" y="176"/>
                  <a:pt x="450" y="293"/>
                </a:cubicBezTo>
                <a:cubicBezTo>
                  <a:pt x="2250" y="1346"/>
                  <a:pt x="3407" y="3220"/>
                  <a:pt x="3471" y="3337"/>
                </a:cubicBezTo>
                <a:cubicBezTo>
                  <a:pt x="9064" y="12176"/>
                  <a:pt x="9064" y="12176"/>
                  <a:pt x="9064" y="12176"/>
                </a:cubicBezTo>
                <a:cubicBezTo>
                  <a:pt x="15043" y="21600"/>
                  <a:pt x="15043" y="21600"/>
                  <a:pt x="15043" y="21600"/>
                </a:cubicBezTo>
                <a:cubicBezTo>
                  <a:pt x="20314" y="13405"/>
                  <a:pt x="20314" y="13405"/>
                  <a:pt x="20314" y="13405"/>
                </a:cubicBezTo>
                <a:cubicBezTo>
                  <a:pt x="20314" y="13405"/>
                  <a:pt x="21407" y="11649"/>
                  <a:pt x="21536" y="9893"/>
                </a:cubicBezTo>
                <a:cubicBezTo>
                  <a:pt x="21600" y="8371"/>
                  <a:pt x="21150" y="7376"/>
                  <a:pt x="20957" y="7024"/>
                </a:cubicBezTo>
                <a:close/>
              </a:path>
            </a:pathLst>
          </a:custGeom>
          <a:solidFill>
            <a:srgbClr val="C8F26D"/>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descr="Freeform 13" id="175" name="Google Shape;175;p3"/>
          <p:cNvSpPr/>
          <p:nvPr/>
        </p:nvSpPr>
        <p:spPr>
          <a:xfrm>
            <a:off x="2372099" y="975461"/>
            <a:ext cx="2922226" cy="1435012"/>
          </a:xfrm>
          <a:custGeom>
            <a:rect b="b" l="l" r="r" t="t"/>
            <a:pathLst>
              <a:path extrusionOk="0" h="21600" w="21600">
                <a:moveTo>
                  <a:pt x="0" y="21600"/>
                </a:moveTo>
                <a:cubicBezTo>
                  <a:pt x="99" y="21503"/>
                  <a:pt x="199" y="21405"/>
                  <a:pt x="348" y="21211"/>
                </a:cubicBezTo>
                <a:cubicBezTo>
                  <a:pt x="1639" y="19946"/>
                  <a:pt x="3228" y="19849"/>
                  <a:pt x="3674" y="19849"/>
                </a:cubicBezTo>
                <a:cubicBezTo>
                  <a:pt x="3724" y="19849"/>
                  <a:pt x="3724" y="19849"/>
                  <a:pt x="3774" y="19849"/>
                </a:cubicBezTo>
                <a:cubicBezTo>
                  <a:pt x="21600" y="19849"/>
                  <a:pt x="21600" y="19849"/>
                  <a:pt x="21600" y="19849"/>
                </a:cubicBezTo>
                <a:cubicBezTo>
                  <a:pt x="17578" y="6227"/>
                  <a:pt x="17578" y="6227"/>
                  <a:pt x="17578" y="6227"/>
                </a:cubicBezTo>
                <a:cubicBezTo>
                  <a:pt x="17578" y="6227"/>
                  <a:pt x="16734" y="3211"/>
                  <a:pt x="15492" y="1654"/>
                </a:cubicBezTo>
                <a:cubicBezTo>
                  <a:pt x="14450" y="389"/>
                  <a:pt x="13506" y="97"/>
                  <a:pt x="13010" y="0"/>
                </a:cubicBezTo>
                <a:cubicBezTo>
                  <a:pt x="9286" y="0"/>
                  <a:pt x="9286" y="0"/>
                  <a:pt x="9286" y="0"/>
                </a:cubicBezTo>
                <a:cubicBezTo>
                  <a:pt x="7448" y="0"/>
                  <a:pt x="5810" y="1946"/>
                  <a:pt x="4866" y="4962"/>
                </a:cubicBezTo>
                <a:lnTo>
                  <a:pt x="0" y="21600"/>
                </a:lnTo>
                <a:close/>
              </a:path>
            </a:pathLst>
          </a:custGeom>
          <a:solidFill>
            <a:srgbClr val="55CDC3"/>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descr="Freeform 15" id="176" name="Google Shape;176;p3"/>
          <p:cNvSpPr/>
          <p:nvPr/>
        </p:nvSpPr>
        <p:spPr>
          <a:xfrm rot="-235004">
            <a:off x="1703912" y="2364620"/>
            <a:ext cx="2150410" cy="2480074"/>
          </a:xfrm>
          <a:custGeom>
            <a:rect b="b" l="l" r="r" t="t"/>
            <a:pathLst>
              <a:path extrusionOk="0" h="21600" w="21295">
                <a:moveTo>
                  <a:pt x="21295" y="0"/>
                </a:moveTo>
                <a:cubicBezTo>
                  <a:pt x="10326" y="0"/>
                  <a:pt x="10326" y="0"/>
                  <a:pt x="10326" y="0"/>
                </a:cubicBezTo>
                <a:cubicBezTo>
                  <a:pt x="10326" y="0"/>
                  <a:pt x="10326" y="0"/>
                  <a:pt x="10258" y="0"/>
                </a:cubicBezTo>
                <a:cubicBezTo>
                  <a:pt x="9852" y="0"/>
                  <a:pt x="7753" y="0"/>
                  <a:pt x="6128" y="675"/>
                </a:cubicBezTo>
                <a:cubicBezTo>
                  <a:pt x="4706" y="1350"/>
                  <a:pt x="3893" y="2194"/>
                  <a:pt x="3487" y="2644"/>
                </a:cubicBezTo>
                <a:cubicBezTo>
                  <a:pt x="914" y="6356"/>
                  <a:pt x="914" y="6356"/>
                  <a:pt x="914" y="6356"/>
                </a:cubicBezTo>
                <a:cubicBezTo>
                  <a:pt x="-305" y="8156"/>
                  <a:pt x="-305" y="10350"/>
                  <a:pt x="914" y="12094"/>
                </a:cubicBezTo>
                <a:cubicBezTo>
                  <a:pt x="7550" y="21600"/>
                  <a:pt x="7550" y="21600"/>
                  <a:pt x="7550" y="21600"/>
                </a:cubicBezTo>
                <a:cubicBezTo>
                  <a:pt x="7550" y="21431"/>
                  <a:pt x="7550" y="21262"/>
                  <a:pt x="7550" y="21094"/>
                </a:cubicBezTo>
                <a:cubicBezTo>
                  <a:pt x="7685" y="19237"/>
                  <a:pt x="8971" y="17494"/>
                  <a:pt x="9107" y="17325"/>
                </a:cubicBezTo>
                <a:cubicBezTo>
                  <a:pt x="14998" y="9000"/>
                  <a:pt x="14998" y="9000"/>
                  <a:pt x="14998" y="9000"/>
                </a:cubicBezTo>
                <a:lnTo>
                  <a:pt x="21295" y="0"/>
                </a:lnTo>
                <a:close/>
              </a:path>
            </a:pathLst>
          </a:custGeom>
          <a:solidFill>
            <a:srgbClr val="55626F"/>
          </a:solidFill>
          <a:ln>
            <a:noFill/>
          </a:ln>
        </p:spPr>
        <p:txBody>
          <a:bodyPr anchorCtr="0" anchor="t" bIns="45700" lIns="34550" spcFirstLastPara="1" rIns="34550" wrap="square" tIns="45700">
            <a:noAutofit/>
          </a:bodyPr>
          <a:lstStyle/>
          <a:p>
            <a:pPr indent="0" lvl="0" marL="0" marR="0" rtl="1" algn="r">
              <a:spcBef>
                <a:spcPts val="0"/>
              </a:spcBef>
              <a:spcAft>
                <a:spcPts val="0"/>
              </a:spcAft>
              <a:buNone/>
            </a:pPr>
            <a:r>
              <a:t/>
            </a:r>
            <a:endParaRPr sz="1360">
              <a:solidFill>
                <a:schemeClr val="dk1"/>
              </a:solidFill>
              <a:latin typeface="Calibri"/>
              <a:ea typeface="Calibri"/>
              <a:cs typeface="Calibri"/>
              <a:sym typeface="Calibri"/>
            </a:endParaRPr>
          </a:p>
        </p:txBody>
      </p:sp>
      <p:sp>
        <p:nvSpPr>
          <p:cNvPr id="177" name="Google Shape;177;p3"/>
          <p:cNvSpPr/>
          <p:nvPr/>
        </p:nvSpPr>
        <p:spPr>
          <a:xfrm>
            <a:off x="2937107" y="1272277"/>
            <a:ext cx="1633782" cy="92333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5400" cap="none">
                <a:solidFill>
                  <a:schemeClr val="accent3"/>
                </a:solidFill>
                <a:latin typeface="Calibri"/>
                <a:ea typeface="Calibri"/>
                <a:cs typeface="Calibri"/>
                <a:sym typeface="Calibri"/>
              </a:rPr>
              <a:t>تعريفه</a:t>
            </a:r>
            <a:endParaRPr b="1" sz="5400" cap="none">
              <a:solidFill>
                <a:schemeClr val="accent3"/>
              </a:solidFill>
              <a:latin typeface="Calibri"/>
              <a:ea typeface="Calibri"/>
              <a:cs typeface="Calibri"/>
              <a:sym typeface="Calibri"/>
            </a:endParaRPr>
          </a:p>
        </p:txBody>
      </p:sp>
      <p:sp>
        <p:nvSpPr>
          <p:cNvPr id="178" name="Google Shape;178;p3"/>
          <p:cNvSpPr/>
          <p:nvPr/>
        </p:nvSpPr>
        <p:spPr>
          <a:xfrm rot="660287">
            <a:off x="4963498" y="1363641"/>
            <a:ext cx="1609736" cy="923330"/>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5400" cap="none">
                <a:solidFill>
                  <a:schemeClr val="accent4"/>
                </a:solidFill>
                <a:latin typeface="Calibri"/>
                <a:ea typeface="Calibri"/>
                <a:cs typeface="Calibri"/>
                <a:sym typeface="Calibri"/>
              </a:rPr>
              <a:t>أهميته</a:t>
            </a:r>
            <a:endParaRPr b="1" sz="5400" cap="none">
              <a:solidFill>
                <a:schemeClr val="accent4"/>
              </a:solidFill>
              <a:latin typeface="Calibri"/>
              <a:ea typeface="Calibri"/>
              <a:cs typeface="Calibri"/>
              <a:sym typeface="Calibri"/>
            </a:endParaRPr>
          </a:p>
        </p:txBody>
      </p:sp>
      <p:sp>
        <p:nvSpPr>
          <p:cNvPr id="179" name="Google Shape;179;p3"/>
          <p:cNvSpPr/>
          <p:nvPr/>
        </p:nvSpPr>
        <p:spPr>
          <a:xfrm>
            <a:off x="1904122" y="2913412"/>
            <a:ext cx="1210589" cy="646331"/>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3600" cap="none">
                <a:solidFill>
                  <a:srgbClr val="92D050"/>
                </a:solidFill>
                <a:latin typeface="Calibri"/>
                <a:ea typeface="Calibri"/>
                <a:cs typeface="Calibri"/>
                <a:sym typeface="Calibri"/>
              </a:rPr>
              <a:t>التعزيز</a:t>
            </a:r>
            <a:endParaRPr/>
          </a:p>
        </p:txBody>
      </p:sp>
    </p:spTree>
  </p:cSld>
  <p:clrMapOvr>
    <a:masterClrMapping/>
  </p:clrMapOvr>
  <p:transition spd="slow" p14:dur="2500">
    <p:checke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2000"/>
                                        <p:tgtEl>
                                          <p:spTgt spid="144"/>
                                        </p:tgtEl>
                                      </p:cBhvr>
                                    </p:animEffect>
                                  </p:childTnLst>
                                </p:cTn>
                              </p:par>
                              <p:par>
                                <p:cTn fill="hold" nodeType="withEffect" presetClass="entr" presetID="2" presetSubtype="4">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500"/>
                                        <p:tgtEl>
                                          <p:spTgt spid="1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500"/>
                                        <p:tgtEl>
                                          <p:spTgt spid="1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500"/>
                                        <p:tgtEl>
                                          <p:spTgt spid="1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500"/>
                                        <p:tgtEl>
                                          <p:spTgt spid="151"/>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500"/>
                                        <p:tgtEl>
                                          <p:spTgt spid="1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500"/>
                                        <p:tgtEl>
                                          <p:spTgt spid="15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20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par>
                                <p:cTn fill="hold" nodeType="withEffect" presetClass="entr" presetID="23" presetSubtype="16">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500"/>
                                        <p:tgtEl>
                                          <p:spTgt spid="159"/>
                                        </p:tgtEl>
                                        <p:attrNameLst>
                                          <p:attrName>ppt_w</p:attrName>
                                        </p:attrNameLst>
                                      </p:cBhvr>
                                      <p:tavLst>
                                        <p:tav fmla="" tm="0">
                                          <p:val>
                                            <p:strVal val="0"/>
                                          </p:val>
                                        </p:tav>
                                        <p:tav fmla="" tm="100000">
                                          <p:val>
                                            <p:strVal val="#ppt_w"/>
                                          </p:val>
                                        </p:tav>
                                      </p:tavLst>
                                    </p:anim>
                                    <p:anim calcmode="lin" valueType="num">
                                      <p:cBhvr additive="base">
                                        <p:cTn dur="500"/>
                                        <p:tgtEl>
                                          <p:spTgt spid="159"/>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par>
                                <p:cTn fill="hold" nodeType="withEffect" presetClass="entr" presetID="2" presetSubtype="4">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500"/>
                                        <p:tgtEl>
                                          <p:spTgt spid="1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500"/>
                                        <p:tgtEl>
                                          <p:spTgt spid="1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500"/>
                                        <p:tgtEl>
                                          <p:spTgt spid="16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20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par>
                                <p:cTn fill="hold" nodeType="withEffect" presetClass="entr" presetID="23" presetSubtype="16">
                                  <p:stCondLst>
                                    <p:cond delay="0"/>
                                  </p:stCondLst>
                                  <p:childTnLst>
                                    <p:set>
                                      <p:cBhvr>
                                        <p:cTn dur="1" fill="hold">
                                          <p:stCondLst>
                                            <p:cond delay="0"/>
                                          </p:stCondLst>
                                        </p:cTn>
                                        <p:tgtEl>
                                          <p:spTgt spid="169"/>
                                        </p:tgtEl>
                                        <p:attrNameLst>
                                          <p:attrName>style.visibility</p:attrName>
                                        </p:attrNameLst>
                                      </p:cBhvr>
                                      <p:to>
                                        <p:strVal val="visible"/>
                                      </p:to>
                                    </p:set>
                                    <p:anim calcmode="lin" valueType="num">
                                      <p:cBhvr additive="base">
                                        <p:cTn dur="500"/>
                                        <p:tgtEl>
                                          <p:spTgt spid="169"/>
                                        </p:tgtEl>
                                        <p:attrNameLst>
                                          <p:attrName>ppt_w</p:attrName>
                                        </p:attrNameLst>
                                      </p:cBhvr>
                                      <p:tavLst>
                                        <p:tav fmla="" tm="0">
                                          <p:val>
                                            <p:strVal val="0"/>
                                          </p:val>
                                        </p:tav>
                                        <p:tav fmla="" tm="100000">
                                          <p:val>
                                            <p:strVal val="#ppt_w"/>
                                          </p:val>
                                        </p:tav>
                                      </p:tavLst>
                                    </p:anim>
                                    <p:anim calcmode="lin" valueType="num">
                                      <p:cBhvr additive="base">
                                        <p:cTn dur="500"/>
                                        <p:tgtEl>
                                          <p:spTgt spid="169"/>
                                        </p:tgtEl>
                                        <p:attrNameLst>
                                          <p:attrName>ppt_h</p:attrName>
                                        </p:attrNameLst>
                                      </p:cBhvr>
                                      <p:tavLst>
                                        <p:tav fmla="" tm="0">
                                          <p:val>
                                            <p:strVal val="0"/>
                                          </p:val>
                                        </p:tav>
                                        <p:tav fmla="" tm="100000">
                                          <p:val>
                                            <p:strVal val="#ppt_h"/>
                                          </p:val>
                                        </p:tav>
                                      </p:tavLst>
                                    </p:anim>
                                  </p:childTnLst>
                                </p:cTn>
                              </p:par>
                            </p:childTnLst>
                          </p:cTn>
                        </p:par>
                        <p:par>
                          <p:cTn fill="hold">
                            <p:stCondLst>
                              <p:cond delay="4000"/>
                            </p:stCondLst>
                            <p:childTnLst>
                              <p:par>
                                <p:cTn fill="hold" nodeType="afterEffect" presetClass="entr" presetID="2" presetSubtype="4">
                                  <p:stCondLst>
                                    <p:cond delay="0"/>
                                  </p:stCondLst>
                                  <p:childTnLst>
                                    <p:set>
                                      <p:cBhvr>
                                        <p:cTn dur="1" fill="hold">
                                          <p:stCondLst>
                                            <p:cond delay="0"/>
                                          </p:stCondLst>
                                        </p:cTn>
                                        <p:tgtEl>
                                          <p:spTgt spid="170"/>
                                        </p:tgtEl>
                                        <p:attrNameLst>
                                          <p:attrName>style.visibility</p:attrName>
                                        </p:attrNameLst>
                                      </p:cBhvr>
                                      <p:to>
                                        <p:strVal val="visible"/>
                                      </p:to>
                                    </p:set>
                                    <p:anim calcmode="lin" valueType="num">
                                      <p:cBhvr additive="base">
                                        <p:cTn dur="500"/>
                                        <p:tgtEl>
                                          <p:spTgt spid="170"/>
                                        </p:tgtEl>
                                        <p:attrNameLst>
                                          <p:attrName>ppt_y</p:attrName>
                                        </p:attrNameLst>
                                      </p:cBhvr>
                                      <p:tavLst>
                                        <p:tav fmla="" tm="0">
                                          <p:val>
                                            <p:strVal val="#ppt_y+1"/>
                                          </p:val>
                                        </p:tav>
                                        <p:tav fmla="" tm="100000">
                                          <p:val>
                                            <p:strVal val="#ppt_y"/>
                                          </p:val>
                                        </p:tav>
                                      </p:tavLst>
                                    </p:anim>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childTnLst>
                          </p:cTn>
                        </p:par>
                        <p:par>
                          <p:cTn fill="hold">
                            <p:stCondLst>
                              <p:cond delay="6500"/>
                            </p:stCondLst>
                            <p:childTnLst>
                              <p:par>
                                <p:cTn fill="hold" nodeType="afterEffect" presetClass="entr" presetID="2" presetSubtype="4">
                                  <p:stCondLst>
                                    <p:cond delay="0"/>
                                  </p:stCondLst>
                                  <p:childTnLst>
                                    <p:set>
                                      <p:cBhvr>
                                        <p:cTn dur="1" fill="hold">
                                          <p:stCondLst>
                                            <p:cond delay="0"/>
                                          </p:stCondLst>
                                        </p:cTn>
                                        <p:tgtEl>
                                          <p:spTgt spid="175"/>
                                        </p:tgtEl>
                                        <p:attrNameLst>
                                          <p:attrName>style.visibility</p:attrName>
                                        </p:attrNameLst>
                                      </p:cBhvr>
                                      <p:to>
                                        <p:strVal val="visible"/>
                                      </p:to>
                                    </p:set>
                                    <p:anim calcmode="lin" valueType="num">
                                      <p:cBhvr additive="base">
                                        <p:cTn dur="500"/>
                                        <p:tgtEl>
                                          <p:spTgt spid="175"/>
                                        </p:tgtEl>
                                        <p:attrNameLst>
                                          <p:attrName>ppt_y</p:attrName>
                                        </p:attrNameLst>
                                      </p:cBhvr>
                                      <p:tavLst>
                                        <p:tav fmla="" tm="0">
                                          <p:val>
                                            <p:strVal val="#ppt_y+1"/>
                                          </p:val>
                                        </p:tav>
                                        <p:tav fmla="" tm="100000">
                                          <p:val>
                                            <p:strVal val="#ppt_y"/>
                                          </p:val>
                                        </p:tav>
                                      </p:tavLst>
                                    </p:anim>
                                  </p:childTnLst>
                                </p:cTn>
                              </p:par>
                            </p:childTnLst>
                          </p:cTn>
                        </p:par>
                        <p:par>
                          <p:cTn fill="hold">
                            <p:stCondLst>
                              <p:cond delay="7000"/>
                            </p:stCondLst>
                            <p:childTnLst>
                              <p:par>
                                <p:cTn fill="hold" nodeType="afterEffect" presetClass="entr" presetID="2" presetSubtype="4">
                                  <p:stCondLst>
                                    <p:cond delay="0"/>
                                  </p:stCondLst>
                                  <p:childTnLst>
                                    <p:set>
                                      <p:cBhvr>
                                        <p:cTn dur="1" fill="hold">
                                          <p:stCondLst>
                                            <p:cond delay="0"/>
                                          </p:stCondLst>
                                        </p:cTn>
                                        <p:tgtEl>
                                          <p:spTgt spid="174"/>
                                        </p:tgtEl>
                                        <p:attrNameLst>
                                          <p:attrName>style.visibility</p:attrName>
                                        </p:attrNameLst>
                                      </p:cBhvr>
                                      <p:to>
                                        <p:strVal val="visible"/>
                                      </p:to>
                                    </p:set>
                                    <p:anim calcmode="lin" valueType="num">
                                      <p:cBhvr additive="base">
                                        <p:cTn dur="500"/>
                                        <p:tgtEl>
                                          <p:spTgt spid="174"/>
                                        </p:tgtEl>
                                        <p:attrNameLst>
                                          <p:attrName>ppt_y</p:attrName>
                                        </p:attrNameLst>
                                      </p:cBhvr>
                                      <p:tavLst>
                                        <p:tav fmla="" tm="0">
                                          <p:val>
                                            <p:strVal val="#ppt_y+1"/>
                                          </p:val>
                                        </p:tav>
                                        <p:tav fmla="" tm="100000">
                                          <p:val>
                                            <p:strVal val="#ppt_y"/>
                                          </p:val>
                                        </p:tav>
                                      </p:tavLst>
                                    </p:anim>
                                  </p:childTnLst>
                                </p:cTn>
                              </p:par>
                            </p:childTnLst>
                          </p:cTn>
                        </p:par>
                        <p:par>
                          <p:cTn fill="hold">
                            <p:stCondLst>
                              <p:cond delay="7500"/>
                            </p:stCondLst>
                            <p:childTnLst>
                              <p:par>
                                <p:cTn fill="hold" nodeType="afterEffect" presetClass="entr" presetID="2" presetSubtype="4">
                                  <p:stCondLst>
                                    <p:cond delay="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500"/>
                                        <p:tgtEl>
                                          <p:spTgt spid="176"/>
                                        </p:tgtEl>
                                        <p:attrNameLst>
                                          <p:attrName>ppt_y</p:attrName>
                                        </p:attrNameLst>
                                      </p:cBhvr>
                                      <p:tavLst>
                                        <p:tav fmla="" tm="0">
                                          <p:val>
                                            <p:strVal val="#ppt_y+1"/>
                                          </p:val>
                                        </p:tav>
                                        <p:tav fmla="" tm="100000">
                                          <p:val>
                                            <p:strVal val="#ppt_y"/>
                                          </p:val>
                                        </p:tav>
                                      </p:tavLst>
                                    </p:anim>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2000"/>
                                        <p:tgtEl>
                                          <p:spTgt spid="178"/>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par>
                          <p:cTn fill="hold">
                            <p:stCondLst>
                              <p:cond delay="10500"/>
                            </p:stCondLst>
                            <p:childTnLst>
                              <p:par>
                                <p:cTn fill="hold" nodeType="afterEffect" presetClass="entr" presetID="23" presetSubtype="16">
                                  <p:stCondLst>
                                    <p:cond delay="0"/>
                                  </p:stCondLst>
                                  <p:childTnLst>
                                    <p:set>
                                      <p:cBhvr>
                                        <p:cTn dur="1" fill="hold">
                                          <p:stCondLst>
                                            <p:cond delay="0"/>
                                          </p:stCondLst>
                                        </p:cTn>
                                        <p:tgtEl>
                                          <p:spTgt spid="179"/>
                                        </p:tgtEl>
                                        <p:attrNameLst>
                                          <p:attrName>style.visibility</p:attrName>
                                        </p:attrNameLst>
                                      </p:cBhvr>
                                      <p:to>
                                        <p:strVal val="visible"/>
                                      </p:to>
                                    </p:set>
                                    <p:anim calcmode="lin" valueType="num">
                                      <p:cBhvr additive="base">
                                        <p:cTn dur="500"/>
                                        <p:tgtEl>
                                          <p:spTgt spid="179"/>
                                        </p:tgtEl>
                                        <p:attrNameLst>
                                          <p:attrName>ppt_w</p:attrName>
                                        </p:attrNameLst>
                                      </p:cBhvr>
                                      <p:tavLst>
                                        <p:tav fmla="" tm="0">
                                          <p:val>
                                            <p:strVal val="0"/>
                                          </p:val>
                                        </p:tav>
                                        <p:tav fmla="" tm="100000">
                                          <p:val>
                                            <p:strVal val="#ppt_w"/>
                                          </p:val>
                                        </p:tav>
                                      </p:tavLst>
                                    </p:anim>
                                    <p:anim calcmode="lin" valueType="num">
                                      <p:cBhvr additive="base">
                                        <p:cTn dur="500"/>
                                        <p:tgtEl>
                                          <p:spTgt spid="179"/>
                                        </p:tgtEl>
                                        <p:attrNameLst>
                                          <p:attrName>ppt_h</p:attrName>
                                        </p:attrNameLst>
                                      </p:cBhvr>
                                      <p:tavLst>
                                        <p:tav fmla="" tm="0">
                                          <p:val>
                                            <p:strVal val="0"/>
                                          </p:val>
                                        </p:tav>
                                        <p:tav fmla="" tm="100000">
                                          <p:val>
                                            <p:strVal val="#ppt_h"/>
                                          </p:val>
                                        </p:tav>
                                      </p:tavLst>
                                    </p:anim>
                                  </p:childTnLst>
                                </p:cTn>
                              </p:par>
                            </p:childTnLst>
                          </p:cTn>
                        </p:par>
                        <p:par>
                          <p:cTn fill="hold">
                            <p:stCondLst>
                              <p:cond delay="11000"/>
                            </p:stCondLst>
                            <p:childTnLst>
                              <p:par>
                                <p:cTn fill="hold" nodeType="afterEffect" presetClass="entr" presetID="2" presetSubtype="8">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500"/>
                                        <p:tgtEl>
                                          <p:spTgt spid="162"/>
                                        </p:tgtEl>
                                        <p:attrNameLst>
                                          <p:attrName>ppt_x</p:attrName>
                                        </p:attrNameLst>
                                      </p:cBhvr>
                                      <p:tavLst>
                                        <p:tav fmla="" tm="0">
                                          <p:val>
                                            <p:strVal val="#ppt_x-1"/>
                                          </p:val>
                                        </p:tav>
                                        <p:tav fmla="" tm="100000">
                                          <p:val>
                                            <p:strVal val="#ppt_x"/>
                                          </p:val>
                                        </p:tav>
                                      </p:tavLst>
                                    </p:anim>
                                  </p:childTnLst>
                                </p:cTn>
                              </p:par>
                            </p:childTnLst>
                          </p:cTn>
                        </p:par>
                        <p:par>
                          <p:cTn fill="hold">
                            <p:stCondLst>
                              <p:cond delay="11500"/>
                            </p:stCondLst>
                            <p:childTnLst>
                              <p:par>
                                <p:cTn fill="hold" nodeType="afterEffect" presetClass="entr" presetID="2" presetSubtype="8">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500"/>
                                        <p:tgtEl>
                                          <p:spTgt spid="163"/>
                                        </p:tgtEl>
                                        <p:attrNameLst>
                                          <p:attrName>ppt_x</p:attrName>
                                        </p:attrNameLst>
                                      </p:cBhvr>
                                      <p:tavLst>
                                        <p:tav fmla="" tm="0">
                                          <p:val>
                                            <p:strVal val="#ppt_x-1"/>
                                          </p:val>
                                        </p:tav>
                                        <p:tav fmla="" tm="100000">
                                          <p:val>
                                            <p:strVal val="#ppt_x"/>
                                          </p:val>
                                        </p:tav>
                                      </p:tavLst>
                                    </p:anim>
                                  </p:childTnLst>
                                </p:cTn>
                              </p:par>
                            </p:childTnLst>
                          </p:cTn>
                        </p:par>
                        <p:par>
                          <p:cTn fill="hold">
                            <p:stCondLst>
                              <p:cond delay="12000"/>
                            </p:stCondLst>
                            <p:childTnLst>
                              <p:par>
                                <p:cTn fill="hold" nodeType="afterEffect" presetClass="entr" presetID="2" presetSubtype="8">
                                  <p:stCondLst>
                                    <p:cond delay="0"/>
                                  </p:stCondLst>
                                  <p:childTnLst>
                                    <p:set>
                                      <p:cBhvr>
                                        <p:cTn dur="1" fill="hold">
                                          <p:stCondLst>
                                            <p:cond delay="0"/>
                                          </p:stCondLst>
                                        </p:cTn>
                                        <p:tgtEl>
                                          <p:spTgt spid="161"/>
                                        </p:tgtEl>
                                        <p:attrNameLst>
                                          <p:attrName>style.visibility</p:attrName>
                                        </p:attrNameLst>
                                      </p:cBhvr>
                                      <p:to>
                                        <p:strVal val="visible"/>
                                      </p:to>
                                    </p:set>
                                    <p:anim calcmode="lin" valueType="num">
                                      <p:cBhvr additive="base">
                                        <p:cTn dur="500"/>
                                        <p:tgtEl>
                                          <p:spTgt spid="161"/>
                                        </p:tgtEl>
                                        <p:attrNameLst>
                                          <p:attrName>ppt_x</p:attrName>
                                        </p:attrNameLst>
                                      </p:cBhvr>
                                      <p:tavLst>
                                        <p:tav fmla="" tm="0">
                                          <p:val>
                                            <p:strVal val="#ppt_x-1"/>
                                          </p:val>
                                        </p:tav>
                                        <p:tav fmla="" tm="100000">
                                          <p:val>
                                            <p:strVal val="#ppt_x"/>
                                          </p:val>
                                        </p:tav>
                                      </p:tavLst>
                                    </p:anim>
                                  </p:childTnLst>
                                </p:cTn>
                              </p:par>
                            </p:childTnLst>
                          </p:cTn>
                        </p:par>
                        <p:par>
                          <p:cTn fill="hold">
                            <p:stCondLst>
                              <p:cond delay="12500"/>
                            </p:stCondLst>
                            <p:childTnLst>
                              <p:par>
                                <p:cTn fill="hold" nodeType="afterEffect" presetClass="entr" presetID="2" presetSubtype="8">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500"/>
                                        <p:tgtEl>
                                          <p:spTgt spid="16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30"/>
          <p:cNvPicPr preferRelativeResize="0"/>
          <p:nvPr/>
        </p:nvPicPr>
        <p:blipFill rotWithShape="1">
          <a:blip r:embed="rId3">
            <a:alphaModFix/>
          </a:blip>
          <a:srcRect b="0" l="0" r="0" t="0"/>
          <a:stretch/>
        </p:blipFill>
        <p:spPr>
          <a:xfrm>
            <a:off x="1187624" y="0"/>
            <a:ext cx="7956376"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31"/>
          <p:cNvPicPr preferRelativeResize="0"/>
          <p:nvPr/>
        </p:nvPicPr>
        <p:blipFill rotWithShape="1">
          <a:blip r:embed="rId3">
            <a:alphaModFix/>
          </a:blip>
          <a:srcRect b="0" l="0" r="0" t="0"/>
          <a:stretch/>
        </p:blipFill>
        <p:spPr>
          <a:xfrm>
            <a:off x="1259632" y="1069687"/>
            <a:ext cx="7776864" cy="2863369"/>
          </a:xfrm>
          <a:prstGeom prst="rect">
            <a:avLst/>
          </a:prstGeom>
          <a:noFill/>
          <a:ln>
            <a:noFill/>
          </a:ln>
        </p:spPr>
      </p:pic>
      <p:pic>
        <p:nvPicPr>
          <p:cNvPr id="531" name="Google Shape;531;p31"/>
          <p:cNvPicPr preferRelativeResize="0"/>
          <p:nvPr/>
        </p:nvPicPr>
        <p:blipFill rotWithShape="1">
          <a:blip r:embed="rId4">
            <a:alphaModFix/>
          </a:blip>
          <a:srcRect b="0" l="0" r="0" t="0"/>
          <a:stretch/>
        </p:blipFill>
        <p:spPr>
          <a:xfrm>
            <a:off x="1331640" y="4005064"/>
            <a:ext cx="7740352" cy="2852936"/>
          </a:xfrm>
          <a:prstGeom prst="rect">
            <a:avLst/>
          </a:prstGeom>
          <a:noFill/>
          <a:ln>
            <a:noFill/>
          </a:ln>
        </p:spPr>
      </p:pic>
      <p:sp>
        <p:nvSpPr>
          <p:cNvPr id="532" name="Google Shape;532;p31"/>
          <p:cNvSpPr txBox="1"/>
          <p:nvPr>
            <p:ph type="title"/>
          </p:nvPr>
        </p:nvSpPr>
        <p:spPr>
          <a:xfrm>
            <a:off x="1298070" y="154504"/>
            <a:ext cx="7498080" cy="68220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3600"/>
              <a:buNone/>
            </a:pPr>
            <a:r>
              <a:rPr lang="ar-OM">
                <a:solidFill>
                  <a:srgbClr val="0070C0"/>
                </a:solidFill>
              </a:rPr>
              <a:t>استراتيجية عظم السمكة</a:t>
            </a:r>
            <a:endParaRPr>
              <a:solidFill>
                <a:srgbClr val="0070C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32"/>
          <p:cNvPicPr preferRelativeResize="0"/>
          <p:nvPr/>
        </p:nvPicPr>
        <p:blipFill rotWithShape="1">
          <a:blip r:embed="rId3">
            <a:alphaModFix/>
          </a:blip>
          <a:srcRect b="0" l="13005" r="7112" t="0"/>
          <a:stretch/>
        </p:blipFill>
        <p:spPr>
          <a:xfrm>
            <a:off x="1331640" y="1196752"/>
            <a:ext cx="7812360" cy="5661248"/>
          </a:xfrm>
          <a:prstGeom prst="rect">
            <a:avLst/>
          </a:prstGeom>
          <a:noFill/>
          <a:ln>
            <a:noFill/>
          </a:ln>
        </p:spPr>
      </p:pic>
      <p:sp>
        <p:nvSpPr>
          <p:cNvPr id="538" name="Google Shape;538;p32"/>
          <p:cNvSpPr txBox="1"/>
          <p:nvPr>
            <p:ph type="title"/>
          </p:nvPr>
        </p:nvSpPr>
        <p:spPr>
          <a:xfrm>
            <a:off x="1298070" y="154504"/>
            <a:ext cx="7498080" cy="68220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3600"/>
              <a:buNone/>
            </a:pPr>
            <a:r>
              <a:rPr lang="ar-OM">
                <a:solidFill>
                  <a:srgbClr val="0070C0"/>
                </a:solidFill>
              </a:rPr>
              <a:t>استراتيجية بازل</a:t>
            </a:r>
            <a:endParaRPr>
              <a:solidFill>
                <a:srgbClr val="0070C0"/>
              </a:solidFill>
            </a:endParaRPr>
          </a:p>
        </p:txBody>
      </p:sp>
    </p:spTree>
  </p:cSld>
  <p:clrMapOvr>
    <a:masterClrMapping/>
  </p:clrMapOvr>
  <mc:AlternateContent>
    <mc:Choice Requires="p14">
      <p:transition spd="slow" p14:dur="3900">
        <p14:glitter dir="r"/>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p33"/>
          <p:cNvPicPr preferRelativeResize="0"/>
          <p:nvPr/>
        </p:nvPicPr>
        <p:blipFill rotWithShape="1">
          <a:blip r:embed="rId3">
            <a:alphaModFix/>
          </a:blip>
          <a:srcRect b="17545" l="0" r="0" t="24186"/>
          <a:stretch/>
        </p:blipFill>
        <p:spPr>
          <a:xfrm>
            <a:off x="1547664" y="1916832"/>
            <a:ext cx="7596336" cy="5400600"/>
          </a:xfrm>
          <a:prstGeom prst="rect">
            <a:avLst/>
          </a:prstGeom>
          <a:noFill/>
          <a:ln>
            <a:noFill/>
          </a:ln>
        </p:spPr>
      </p:pic>
      <p:sp>
        <p:nvSpPr>
          <p:cNvPr id="544" name="Google Shape;544;p33"/>
          <p:cNvSpPr txBox="1"/>
          <p:nvPr>
            <p:ph type="title"/>
          </p:nvPr>
        </p:nvSpPr>
        <p:spPr>
          <a:xfrm>
            <a:off x="1298070" y="154504"/>
            <a:ext cx="7498080" cy="97024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3600"/>
              <a:buNone/>
            </a:pPr>
            <a:r>
              <a:rPr lang="ar-OM">
                <a:solidFill>
                  <a:srgbClr val="0070C0"/>
                </a:solidFill>
              </a:rPr>
              <a:t>استراتيجية الباركود</a:t>
            </a:r>
            <a:endParaRPr>
              <a:solidFill>
                <a:srgbClr val="0070C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34"/>
          <p:cNvPicPr preferRelativeResize="0"/>
          <p:nvPr/>
        </p:nvPicPr>
        <p:blipFill rotWithShape="1">
          <a:blip r:embed="rId3">
            <a:alphaModFix/>
          </a:blip>
          <a:srcRect b="0" l="0" r="0" t="0"/>
          <a:stretch/>
        </p:blipFill>
        <p:spPr>
          <a:xfrm>
            <a:off x="2483768" y="1844824"/>
            <a:ext cx="4536504" cy="4536504"/>
          </a:xfrm>
          <a:prstGeom prst="rect">
            <a:avLst/>
          </a:prstGeom>
          <a:noFill/>
          <a:ln>
            <a:noFill/>
          </a:ln>
        </p:spPr>
      </p:pic>
      <p:sp>
        <p:nvSpPr>
          <p:cNvPr id="550" name="Google Shape;550;p34"/>
          <p:cNvSpPr txBox="1"/>
          <p:nvPr>
            <p:ph type="title"/>
          </p:nvPr>
        </p:nvSpPr>
        <p:spPr>
          <a:xfrm>
            <a:off x="1298070" y="154504"/>
            <a:ext cx="7498080" cy="68220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3600"/>
              <a:buNone/>
            </a:pPr>
            <a:r>
              <a:rPr lang="ar-OM">
                <a:solidFill>
                  <a:srgbClr val="0070C0"/>
                </a:solidFill>
              </a:rPr>
              <a:t>استراتيجية كبر عدستك</a:t>
            </a:r>
            <a:endParaRPr>
              <a:solidFill>
                <a:srgbClr val="0070C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35"/>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4"/>
          <p:cNvSpPr txBox="1"/>
          <p:nvPr/>
        </p:nvSpPr>
        <p:spPr>
          <a:xfrm>
            <a:off x="3419872" y="-27384"/>
            <a:ext cx="5544616" cy="777806"/>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Clr>
                <a:srgbClr val="00FF00"/>
              </a:buClr>
              <a:buSzPts val="6000"/>
              <a:buFont typeface="Calibri"/>
              <a:buNone/>
            </a:pPr>
            <a:r>
              <a:rPr b="1" lang="ar-OM" sz="6000">
                <a:solidFill>
                  <a:srgbClr val="00FF00"/>
                </a:solidFill>
                <a:latin typeface="Calibri"/>
                <a:ea typeface="Calibri"/>
                <a:cs typeface="Calibri"/>
                <a:sym typeface="Calibri"/>
              </a:rPr>
              <a:t>شاهد وسجل ملاحظاتك </a:t>
            </a:r>
            <a:endParaRPr b="1" sz="6000">
              <a:solidFill>
                <a:srgbClr val="00FF00"/>
              </a:solidFill>
              <a:latin typeface="Calibri"/>
              <a:ea typeface="Calibri"/>
              <a:cs typeface="Calibri"/>
              <a:sym typeface="Calibri"/>
            </a:endParaRPr>
          </a:p>
        </p:txBody>
      </p:sp>
      <p:pic>
        <p:nvPicPr>
          <p:cNvPr id="185" name="Google Shape;185;p4"/>
          <p:cNvPicPr preferRelativeResize="0"/>
          <p:nvPr/>
        </p:nvPicPr>
        <p:blipFill rotWithShape="1">
          <a:blip r:embed="rId3">
            <a:alphaModFix/>
          </a:blip>
          <a:srcRect b="0" l="0" r="0" t="0"/>
          <a:stretch/>
        </p:blipFill>
        <p:spPr>
          <a:xfrm>
            <a:off x="-36512" y="980728"/>
            <a:ext cx="9180512" cy="5877272"/>
          </a:xfrm>
          <a:prstGeom prst="rect">
            <a:avLst/>
          </a:prstGeom>
          <a:noFill/>
          <a:ln>
            <a:noFill/>
          </a:ln>
        </p:spPr>
      </p:pic>
    </p:spTree>
  </p:cSld>
  <p:clrMapOvr>
    <a:masterClrMapping/>
  </p:clrMapOvr>
  <mc:AlternateContent>
    <mc:Choice Requires="p14">
      <p:transition spd="slow" p14:dur="3900">
        <p14:glitter dir="r"/>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5"/>
          <p:cNvSpPr/>
          <p:nvPr/>
        </p:nvSpPr>
        <p:spPr>
          <a:xfrm>
            <a:off x="6660232" y="2852936"/>
            <a:ext cx="2304256" cy="3456384"/>
          </a:xfrm>
          <a:prstGeom prst="rect">
            <a:avLst/>
          </a:prstGeom>
          <a:solidFill>
            <a:schemeClr val="lt1"/>
          </a:solidFill>
          <a:ln>
            <a:noFill/>
          </a:ln>
        </p:spPr>
        <p:txBody>
          <a:bodyPr anchorCtr="0" anchor="ctr" bIns="45700" lIns="91425" spcFirstLastPara="1" rIns="91425" wrap="square" tIns="45700">
            <a:noAutofit/>
          </a:bodyPr>
          <a:lstStyle/>
          <a:p>
            <a:pPr indent="-342900" lvl="0" marL="342900" marR="0" rtl="1" algn="r">
              <a:spcBef>
                <a:spcPts val="0"/>
              </a:spcBef>
              <a:spcAft>
                <a:spcPts val="0"/>
              </a:spcAft>
              <a:buClr>
                <a:srgbClr val="7030A0"/>
              </a:buClr>
              <a:buSzPts val="4400"/>
              <a:buFont typeface="Noto Sans Symbols"/>
              <a:buChar char="❑"/>
            </a:pPr>
            <a:r>
              <a:rPr b="1" lang="ar-OM" sz="4400">
                <a:solidFill>
                  <a:srgbClr val="7030A0"/>
                </a:solidFill>
                <a:latin typeface="Calibri"/>
                <a:ea typeface="Calibri"/>
                <a:cs typeface="Calibri"/>
                <a:sym typeface="Calibri"/>
              </a:rPr>
              <a:t> بصري</a:t>
            </a:r>
            <a:endParaRPr/>
          </a:p>
          <a:p>
            <a:pPr indent="-63500" lvl="0" marL="342900" marR="0" rtl="1" algn="r">
              <a:spcBef>
                <a:spcPts val="0"/>
              </a:spcBef>
              <a:spcAft>
                <a:spcPts val="0"/>
              </a:spcAft>
              <a:buClr>
                <a:schemeClr val="dk1"/>
              </a:buClr>
              <a:buSzPts val="4400"/>
              <a:buFont typeface="Noto Sans Symbols"/>
              <a:buNone/>
            </a:pPr>
            <a:r>
              <a:t/>
            </a:r>
            <a:endParaRPr b="1" sz="4400">
              <a:solidFill>
                <a:srgbClr val="7030A0"/>
              </a:solidFill>
              <a:latin typeface="Calibri"/>
              <a:ea typeface="Calibri"/>
              <a:cs typeface="Calibri"/>
              <a:sym typeface="Calibri"/>
            </a:endParaRPr>
          </a:p>
          <a:p>
            <a:pPr indent="-342900" lvl="0" marL="342900" marR="0" rtl="1" algn="r">
              <a:spcBef>
                <a:spcPts val="0"/>
              </a:spcBef>
              <a:spcAft>
                <a:spcPts val="0"/>
              </a:spcAft>
              <a:buClr>
                <a:srgbClr val="7030A0"/>
              </a:buClr>
              <a:buSzPts val="4400"/>
              <a:buFont typeface="Noto Sans Symbols"/>
              <a:buChar char="❑"/>
            </a:pPr>
            <a:r>
              <a:rPr b="1" lang="ar-OM" sz="4400">
                <a:solidFill>
                  <a:srgbClr val="7030A0"/>
                </a:solidFill>
                <a:latin typeface="Calibri"/>
                <a:ea typeface="Calibri"/>
                <a:cs typeface="Calibri"/>
                <a:sym typeface="Calibri"/>
              </a:rPr>
              <a:t> سمعي</a:t>
            </a:r>
            <a:endParaRPr/>
          </a:p>
          <a:p>
            <a:pPr indent="-63500" lvl="0" marL="342900" marR="0" rtl="1" algn="r">
              <a:spcBef>
                <a:spcPts val="0"/>
              </a:spcBef>
              <a:spcAft>
                <a:spcPts val="0"/>
              </a:spcAft>
              <a:buClr>
                <a:schemeClr val="dk1"/>
              </a:buClr>
              <a:buSzPts val="4400"/>
              <a:buFont typeface="Noto Sans Symbols"/>
              <a:buNone/>
            </a:pPr>
            <a:r>
              <a:t/>
            </a:r>
            <a:endParaRPr b="1" sz="4400">
              <a:solidFill>
                <a:srgbClr val="7030A0"/>
              </a:solidFill>
              <a:latin typeface="Calibri"/>
              <a:ea typeface="Calibri"/>
              <a:cs typeface="Calibri"/>
              <a:sym typeface="Calibri"/>
            </a:endParaRPr>
          </a:p>
          <a:p>
            <a:pPr indent="-342900" lvl="0" marL="342900" marR="0" rtl="1" algn="r">
              <a:spcBef>
                <a:spcPts val="0"/>
              </a:spcBef>
              <a:spcAft>
                <a:spcPts val="0"/>
              </a:spcAft>
              <a:buClr>
                <a:srgbClr val="7030A0"/>
              </a:buClr>
              <a:buSzPts val="4400"/>
              <a:buFont typeface="Noto Sans Symbols"/>
              <a:buChar char="❑"/>
            </a:pPr>
            <a:r>
              <a:rPr b="1" lang="ar-OM" sz="4400">
                <a:solidFill>
                  <a:srgbClr val="7030A0"/>
                </a:solidFill>
                <a:latin typeface="Calibri"/>
                <a:ea typeface="Calibri"/>
                <a:cs typeface="Calibri"/>
                <a:sym typeface="Calibri"/>
              </a:rPr>
              <a:t> حركي</a:t>
            </a:r>
            <a:endParaRPr b="1" sz="4400">
              <a:solidFill>
                <a:srgbClr val="7030A0"/>
              </a:solidFill>
              <a:latin typeface="Calibri"/>
              <a:ea typeface="Calibri"/>
              <a:cs typeface="Calibri"/>
              <a:sym typeface="Calibri"/>
            </a:endParaRPr>
          </a:p>
        </p:txBody>
      </p:sp>
      <p:pic>
        <p:nvPicPr>
          <p:cNvPr id="191" name="Google Shape;191;p5"/>
          <p:cNvPicPr preferRelativeResize="0"/>
          <p:nvPr/>
        </p:nvPicPr>
        <p:blipFill rotWithShape="1">
          <a:blip r:embed="rId3">
            <a:alphaModFix/>
          </a:blip>
          <a:srcRect b="0" l="0" r="0" t="0"/>
          <a:stretch/>
        </p:blipFill>
        <p:spPr>
          <a:xfrm>
            <a:off x="0" y="2471514"/>
            <a:ext cx="6444208" cy="4269854"/>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192" name="Google Shape;192;p5"/>
          <p:cNvPicPr preferRelativeResize="0"/>
          <p:nvPr/>
        </p:nvPicPr>
        <p:blipFill rotWithShape="1">
          <a:blip r:embed="rId4">
            <a:alphaModFix/>
          </a:blip>
          <a:srcRect b="23749" l="27556" r="26375" t="6951"/>
          <a:stretch/>
        </p:blipFill>
        <p:spPr>
          <a:xfrm>
            <a:off x="144016" y="7330"/>
            <a:ext cx="8820472" cy="2485566"/>
          </a:xfrm>
          <a:prstGeom prst="rect">
            <a:avLst/>
          </a:prstGeom>
          <a:noFill/>
          <a:ln>
            <a:noFill/>
          </a:ln>
        </p:spPr>
      </p:pic>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2000"/>
                                        <p:tgtEl>
                                          <p:spTgt spid="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0"/>
                                        </p:tgtEl>
                                        <p:attrNameLst>
                                          <p:attrName>style.visibility</p:attrName>
                                        </p:attrNameLst>
                                      </p:cBhvr>
                                      <p:to>
                                        <p:strVal val="visible"/>
                                      </p:to>
                                    </p:set>
                                    <p:anim calcmode="lin" valueType="num">
                                      <p:cBhvr additive="base">
                                        <p:cTn dur="500"/>
                                        <p:tgtEl>
                                          <p:spTgt spid="190"/>
                                        </p:tgtEl>
                                        <p:attrNameLst>
                                          <p:attrName>ppt_w</p:attrName>
                                        </p:attrNameLst>
                                      </p:cBhvr>
                                      <p:tavLst>
                                        <p:tav fmla="" tm="0">
                                          <p:val>
                                            <p:strVal val="0"/>
                                          </p:val>
                                        </p:tav>
                                        <p:tav fmla="" tm="100000">
                                          <p:val>
                                            <p:strVal val="#ppt_w"/>
                                          </p:val>
                                        </p:tav>
                                      </p:tavLst>
                                    </p:anim>
                                    <p:anim calcmode="lin" valueType="num">
                                      <p:cBhvr additive="base">
                                        <p:cTn dur="500"/>
                                        <p:tgtEl>
                                          <p:spTgt spid="19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descr="خلفية" id="197" name="Google Shape;197;p6"/>
          <p:cNvPicPr preferRelativeResize="0"/>
          <p:nvPr/>
        </p:nvPicPr>
        <p:blipFill rotWithShape="1">
          <a:blip r:embed="rId3">
            <a:alphaModFix/>
          </a:blip>
          <a:srcRect b="0" l="0" r="0" t="0"/>
          <a:stretch/>
        </p:blipFill>
        <p:spPr>
          <a:xfrm>
            <a:off x="-36512" y="7330"/>
            <a:ext cx="9180512" cy="6858000"/>
          </a:xfrm>
          <a:prstGeom prst="rect">
            <a:avLst/>
          </a:prstGeom>
          <a:noFill/>
          <a:ln>
            <a:noFill/>
          </a:ln>
        </p:spPr>
      </p:pic>
      <p:sp>
        <p:nvSpPr>
          <p:cNvPr id="198" name="Google Shape;198;p6"/>
          <p:cNvSpPr/>
          <p:nvPr/>
        </p:nvSpPr>
        <p:spPr>
          <a:xfrm>
            <a:off x="35496" y="1916832"/>
            <a:ext cx="9073008" cy="4524315"/>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4800">
                <a:solidFill>
                  <a:schemeClr val="lt1"/>
                </a:solidFill>
                <a:latin typeface="Oi"/>
                <a:ea typeface="Oi"/>
                <a:cs typeface="Oi"/>
                <a:sym typeface="Oi"/>
              </a:rPr>
              <a:t>يُعرّف التعلّم النشط على أنّه أسلوب تعلُّمي وتعليمي في الوقت ذاته، حيث يكون بمشاركة الطلبة الفعّالة في تدريس المادة الدراسية من خلال الحوار البنّاء، والإصغاء الإيجابي، وتحليل القضايا المطروحة بشكل جماعي في بيئة تعليمية غنية</a:t>
            </a:r>
            <a:endParaRPr b="1" sz="4800">
              <a:solidFill>
                <a:schemeClr val="lt1"/>
              </a:solidFill>
              <a:latin typeface="Calibri"/>
              <a:ea typeface="Calibri"/>
              <a:cs typeface="Calibri"/>
              <a:sym typeface="Calibri"/>
            </a:endParaRPr>
          </a:p>
        </p:txBody>
      </p:sp>
      <p:sp>
        <p:nvSpPr>
          <p:cNvPr id="199" name="Google Shape;199;p6"/>
          <p:cNvSpPr/>
          <p:nvPr/>
        </p:nvSpPr>
        <p:spPr>
          <a:xfrm>
            <a:off x="1115616" y="253097"/>
            <a:ext cx="7056784" cy="1015663"/>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6000" cap="none">
                <a:solidFill>
                  <a:srgbClr val="00FF00"/>
                </a:solidFill>
                <a:latin typeface="Arial"/>
                <a:ea typeface="Arial"/>
                <a:cs typeface="Arial"/>
                <a:sym typeface="Arial"/>
              </a:rPr>
              <a:t>تعريف التعلم النشط</a:t>
            </a:r>
            <a:endParaRPr b="1" sz="6000" cap="none">
              <a:solidFill>
                <a:srgbClr val="00FF00"/>
              </a:solidFill>
              <a:latin typeface="Arial"/>
              <a:ea typeface="Arial"/>
              <a:cs typeface="Arial"/>
              <a:sym typeface="Arial"/>
            </a:endParaRPr>
          </a:p>
        </p:txBody>
      </p:sp>
    </p:spTree>
  </p:cSld>
  <p:clrMapOvr>
    <a:masterClrMapping/>
  </p:clrMapOvr>
  <mc:AlternateContent>
    <mc:Choice Requires="p14">
      <p:transition spd="slow" p14:dur="4000">
        <p14:vortex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2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2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خلفية" id="204" name="Google Shape;204;p7"/>
          <p:cNvPicPr preferRelativeResize="0"/>
          <p:nvPr/>
        </p:nvPicPr>
        <p:blipFill rotWithShape="1">
          <a:blip r:embed="rId3">
            <a:alphaModFix/>
          </a:blip>
          <a:srcRect b="0" l="0" r="0" t="0"/>
          <a:stretch/>
        </p:blipFill>
        <p:spPr>
          <a:xfrm>
            <a:off x="-18256" y="0"/>
            <a:ext cx="9180512" cy="6858000"/>
          </a:xfrm>
          <a:prstGeom prst="rect">
            <a:avLst/>
          </a:prstGeom>
          <a:noFill/>
          <a:ln>
            <a:noFill/>
          </a:ln>
        </p:spPr>
      </p:pic>
      <p:sp>
        <p:nvSpPr>
          <p:cNvPr id="205" name="Google Shape;205;p7"/>
          <p:cNvSpPr txBox="1"/>
          <p:nvPr/>
        </p:nvSpPr>
        <p:spPr>
          <a:xfrm>
            <a:off x="5076056" y="4121967"/>
            <a:ext cx="3912083" cy="675185"/>
          </a:xfrm>
          <a:prstGeom prst="rect">
            <a:avLst/>
          </a:prstGeom>
          <a:solidFill>
            <a:srgbClr val="D99593"/>
          </a:solid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ar-OM" sz="3000">
                <a:solidFill>
                  <a:schemeClr val="lt1"/>
                </a:solidFill>
                <a:latin typeface="Calibri"/>
                <a:ea typeface="Calibri"/>
                <a:cs typeface="Calibri"/>
                <a:sym typeface="Calibri"/>
              </a:rPr>
              <a:t>تعزيز حل المشكلات المعقدة</a:t>
            </a:r>
            <a:endParaRPr b="1" sz="3000">
              <a:solidFill>
                <a:schemeClr val="lt1"/>
              </a:solidFill>
              <a:latin typeface="Calibri"/>
              <a:ea typeface="Calibri"/>
              <a:cs typeface="Calibri"/>
              <a:sym typeface="Calibri"/>
            </a:endParaRPr>
          </a:p>
        </p:txBody>
      </p:sp>
      <p:sp>
        <p:nvSpPr>
          <p:cNvPr id="206" name="Google Shape;206;p7"/>
          <p:cNvSpPr txBox="1"/>
          <p:nvPr/>
        </p:nvSpPr>
        <p:spPr>
          <a:xfrm>
            <a:off x="5445134" y="3200189"/>
            <a:ext cx="3611200" cy="675185"/>
          </a:xfrm>
          <a:prstGeom prst="rect">
            <a:avLst/>
          </a:prstGeom>
          <a:solidFill>
            <a:srgbClr val="33CCCC"/>
          </a:solid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ar-OM" sz="2400">
                <a:solidFill>
                  <a:schemeClr val="lt1"/>
                </a:solidFill>
                <a:latin typeface="Calibri"/>
                <a:ea typeface="Calibri"/>
                <a:cs typeface="Calibri"/>
                <a:sym typeface="Calibri"/>
              </a:rPr>
              <a:t>تحفيز التفكير الإبداعي</a:t>
            </a:r>
            <a:endParaRPr b="1" sz="2400">
              <a:solidFill>
                <a:schemeClr val="lt1"/>
              </a:solidFill>
              <a:latin typeface="Calibri"/>
              <a:ea typeface="Calibri"/>
              <a:cs typeface="Calibri"/>
              <a:sym typeface="Calibri"/>
            </a:endParaRPr>
          </a:p>
        </p:txBody>
      </p:sp>
      <p:sp>
        <p:nvSpPr>
          <p:cNvPr id="207" name="Google Shape;207;p7"/>
          <p:cNvSpPr txBox="1"/>
          <p:nvPr/>
        </p:nvSpPr>
        <p:spPr>
          <a:xfrm>
            <a:off x="5480064" y="2347832"/>
            <a:ext cx="3606941" cy="675185"/>
          </a:xfrm>
          <a:prstGeom prst="rect">
            <a:avLst/>
          </a:prstGeom>
          <a:solidFill>
            <a:srgbClr val="A5A5A5"/>
          </a:solid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ar-OM" sz="3300">
                <a:solidFill>
                  <a:schemeClr val="lt1"/>
                </a:solidFill>
                <a:latin typeface="Calibri"/>
                <a:ea typeface="Calibri"/>
                <a:cs typeface="Calibri"/>
                <a:sym typeface="Calibri"/>
              </a:rPr>
              <a:t>تفعيل التكنولوجيا</a:t>
            </a:r>
            <a:endParaRPr b="1" sz="3300">
              <a:solidFill>
                <a:schemeClr val="lt1"/>
              </a:solidFill>
              <a:latin typeface="Calibri"/>
              <a:ea typeface="Calibri"/>
              <a:cs typeface="Calibri"/>
              <a:sym typeface="Calibri"/>
            </a:endParaRPr>
          </a:p>
        </p:txBody>
      </p:sp>
      <p:sp>
        <p:nvSpPr>
          <p:cNvPr id="208" name="Google Shape;208;p7"/>
          <p:cNvSpPr/>
          <p:nvPr/>
        </p:nvSpPr>
        <p:spPr>
          <a:xfrm rot="9828967">
            <a:off x="7976414" y="1374866"/>
            <a:ext cx="39664" cy="11511"/>
          </a:xfrm>
          <a:custGeom>
            <a:rect b="b" l="l" r="r" t="t"/>
            <a:pathLst>
              <a:path extrusionOk="0" h="15348" w="52885">
                <a:moveTo>
                  <a:pt x="39723" y="14021"/>
                </a:moveTo>
                <a:cubicBezTo>
                  <a:pt x="27559" y="11532"/>
                  <a:pt x="15825" y="7861"/>
                  <a:pt x="4648" y="3134"/>
                </a:cubicBezTo>
                <a:lnTo>
                  <a:pt x="0" y="0"/>
                </a:lnTo>
                <a:lnTo>
                  <a:pt x="52885" y="15348"/>
                </a:lnTo>
                <a:lnTo>
                  <a:pt x="39723" y="14021"/>
                </a:lnTo>
                <a:close/>
              </a:path>
            </a:pathLst>
          </a:custGeom>
          <a:solidFill>
            <a:srgbClr val="FFC000">
              <a:alpha val="62352"/>
            </a:srgbClr>
          </a:solidFill>
          <a:ln>
            <a:noFill/>
          </a:ln>
        </p:spPr>
        <p:txBody>
          <a:bodyPr anchorCtr="0" anchor="ctr" bIns="34275" lIns="68550" spcFirstLastPara="1" rIns="68550" wrap="square" tIns="34275">
            <a:noAutofit/>
          </a:bodyPr>
          <a:lstStyle/>
          <a:p>
            <a:pPr indent="0" lvl="0" marL="0" marR="0" rtl="1"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209" name="Google Shape;209;p7"/>
          <p:cNvSpPr/>
          <p:nvPr/>
        </p:nvSpPr>
        <p:spPr>
          <a:xfrm rot="9828967">
            <a:off x="8084305" y="1626032"/>
            <a:ext cx="2126" cy="1248"/>
          </a:xfrm>
          <a:custGeom>
            <a:rect b="b" l="l" r="r" t="t"/>
            <a:pathLst>
              <a:path extrusionOk="0" h="1664" w="2835">
                <a:moveTo>
                  <a:pt x="0" y="1664"/>
                </a:moveTo>
                <a:lnTo>
                  <a:pt x="2310" y="105"/>
                </a:lnTo>
                <a:lnTo>
                  <a:pt x="2835" y="0"/>
                </a:lnTo>
                <a:lnTo>
                  <a:pt x="0" y="1664"/>
                </a:lnTo>
                <a:close/>
              </a:path>
            </a:pathLst>
          </a:custGeom>
          <a:solidFill>
            <a:srgbClr val="FFC000">
              <a:alpha val="62352"/>
            </a:srgbClr>
          </a:solidFill>
          <a:ln>
            <a:noFill/>
          </a:ln>
        </p:spPr>
        <p:txBody>
          <a:bodyPr anchorCtr="0" anchor="ctr" bIns="34275" lIns="68550" spcFirstLastPara="1" rIns="68550" wrap="square" tIns="34275">
            <a:noAutofit/>
          </a:bodyPr>
          <a:lstStyle/>
          <a:p>
            <a:pPr indent="0" lvl="0" marL="0" marR="0" rtl="1"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210" name="Google Shape;210;p7"/>
          <p:cNvSpPr txBox="1"/>
          <p:nvPr/>
        </p:nvSpPr>
        <p:spPr>
          <a:xfrm>
            <a:off x="5428501" y="1417144"/>
            <a:ext cx="3667755" cy="675185"/>
          </a:xfrm>
          <a:prstGeom prst="rect">
            <a:avLst/>
          </a:prstGeom>
          <a:solidFill>
            <a:srgbClr val="366092"/>
          </a:solid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ar-OM" sz="3000">
                <a:solidFill>
                  <a:schemeClr val="lt1"/>
                </a:solidFill>
                <a:latin typeface="Calibri"/>
                <a:ea typeface="Calibri"/>
                <a:cs typeface="Calibri"/>
                <a:sym typeface="Calibri"/>
              </a:rPr>
              <a:t>تحفيز الذاكرة</a:t>
            </a:r>
            <a:endParaRPr b="1" sz="3000">
              <a:solidFill>
                <a:schemeClr val="lt1"/>
              </a:solidFill>
              <a:latin typeface="Calibri"/>
              <a:ea typeface="Calibri"/>
              <a:cs typeface="Calibri"/>
              <a:sym typeface="Calibri"/>
            </a:endParaRPr>
          </a:p>
        </p:txBody>
      </p:sp>
      <p:pic>
        <p:nvPicPr>
          <p:cNvPr id="211" name="Google Shape;211;p7"/>
          <p:cNvPicPr preferRelativeResize="0"/>
          <p:nvPr/>
        </p:nvPicPr>
        <p:blipFill rotWithShape="1">
          <a:blip r:embed="rId4">
            <a:alphaModFix/>
          </a:blip>
          <a:srcRect b="0" l="0" r="0" t="0"/>
          <a:stretch/>
        </p:blipFill>
        <p:spPr>
          <a:xfrm>
            <a:off x="179512" y="5157192"/>
            <a:ext cx="8907493" cy="1584176"/>
          </a:xfrm>
          <a:prstGeom prst="rect">
            <a:avLst/>
          </a:prstGeom>
          <a:noFill/>
          <a:ln>
            <a:noFill/>
          </a:ln>
        </p:spPr>
      </p:pic>
      <p:sp>
        <p:nvSpPr>
          <p:cNvPr id="212" name="Google Shape;212;p7"/>
          <p:cNvSpPr txBox="1"/>
          <p:nvPr/>
        </p:nvSpPr>
        <p:spPr>
          <a:xfrm>
            <a:off x="0" y="4121967"/>
            <a:ext cx="4572000" cy="675185"/>
          </a:xfrm>
          <a:prstGeom prst="rect">
            <a:avLst/>
          </a:prstGeom>
          <a:solidFill>
            <a:srgbClr val="D99593"/>
          </a:solid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ar-OM" sz="3000">
                <a:solidFill>
                  <a:schemeClr val="lt1"/>
                </a:solidFill>
                <a:latin typeface="Calibri"/>
                <a:ea typeface="Calibri"/>
                <a:cs typeface="Calibri"/>
                <a:sym typeface="Calibri"/>
              </a:rPr>
              <a:t>تحسين التفكير الناقد لدى الطالب</a:t>
            </a:r>
            <a:endParaRPr b="1" sz="3000">
              <a:solidFill>
                <a:schemeClr val="lt1"/>
              </a:solidFill>
              <a:latin typeface="Calibri"/>
              <a:ea typeface="Calibri"/>
              <a:cs typeface="Calibri"/>
              <a:sym typeface="Calibri"/>
            </a:endParaRPr>
          </a:p>
        </p:txBody>
      </p:sp>
      <p:sp>
        <p:nvSpPr>
          <p:cNvPr id="213" name="Google Shape;213;p7"/>
          <p:cNvSpPr txBox="1"/>
          <p:nvPr/>
        </p:nvSpPr>
        <p:spPr>
          <a:xfrm>
            <a:off x="24372" y="3217345"/>
            <a:ext cx="3864060" cy="658029"/>
          </a:xfrm>
          <a:prstGeom prst="rect">
            <a:avLst/>
          </a:prstGeom>
          <a:solidFill>
            <a:srgbClr val="33CCCC"/>
          </a:solid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ar-OM" sz="2400">
                <a:solidFill>
                  <a:schemeClr val="lt1"/>
                </a:solidFill>
                <a:latin typeface="Calibri"/>
                <a:ea typeface="Calibri"/>
                <a:cs typeface="Calibri"/>
                <a:sym typeface="Calibri"/>
              </a:rPr>
              <a:t>تشجيع الطالب على التحضير للمادة</a:t>
            </a:r>
            <a:endParaRPr b="1" sz="2400">
              <a:solidFill>
                <a:schemeClr val="lt1"/>
              </a:solidFill>
              <a:latin typeface="Calibri"/>
              <a:ea typeface="Calibri"/>
              <a:cs typeface="Calibri"/>
              <a:sym typeface="Calibri"/>
            </a:endParaRPr>
          </a:p>
        </p:txBody>
      </p:sp>
      <p:sp>
        <p:nvSpPr>
          <p:cNvPr id="214" name="Google Shape;214;p7"/>
          <p:cNvSpPr txBox="1"/>
          <p:nvPr/>
        </p:nvSpPr>
        <p:spPr>
          <a:xfrm>
            <a:off x="24372" y="2353248"/>
            <a:ext cx="3600400" cy="675185"/>
          </a:xfrm>
          <a:prstGeom prst="rect">
            <a:avLst/>
          </a:prstGeom>
          <a:solidFill>
            <a:srgbClr val="A5A5A5"/>
          </a:solid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ar-OM" sz="3300">
                <a:solidFill>
                  <a:schemeClr val="lt1"/>
                </a:solidFill>
                <a:latin typeface="Calibri"/>
                <a:ea typeface="Calibri"/>
                <a:cs typeface="Calibri"/>
                <a:sym typeface="Calibri"/>
              </a:rPr>
              <a:t>تشجيع التعبير عن الرأي</a:t>
            </a:r>
            <a:endParaRPr b="1" sz="3300">
              <a:solidFill>
                <a:schemeClr val="lt1"/>
              </a:solidFill>
              <a:latin typeface="Calibri"/>
              <a:ea typeface="Calibri"/>
              <a:cs typeface="Calibri"/>
              <a:sym typeface="Calibri"/>
            </a:endParaRPr>
          </a:p>
        </p:txBody>
      </p:sp>
      <p:sp>
        <p:nvSpPr>
          <p:cNvPr id="215" name="Google Shape;215;p7"/>
          <p:cNvSpPr txBox="1"/>
          <p:nvPr/>
        </p:nvSpPr>
        <p:spPr>
          <a:xfrm>
            <a:off x="0" y="1444257"/>
            <a:ext cx="3888432" cy="675185"/>
          </a:xfrm>
          <a:prstGeom prst="rect">
            <a:avLst/>
          </a:prstGeom>
          <a:solidFill>
            <a:srgbClr val="366092"/>
          </a:solid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ar-OM" sz="3000">
                <a:solidFill>
                  <a:schemeClr val="lt1"/>
                </a:solidFill>
                <a:latin typeface="Calibri"/>
                <a:ea typeface="Calibri"/>
                <a:cs typeface="Calibri"/>
                <a:sym typeface="Calibri"/>
              </a:rPr>
              <a:t>تطوير مهارات العمل الجماعي</a:t>
            </a:r>
            <a:endParaRPr b="1" sz="3000">
              <a:solidFill>
                <a:schemeClr val="lt1"/>
              </a:solidFill>
              <a:latin typeface="Calibri"/>
              <a:ea typeface="Calibri"/>
              <a:cs typeface="Calibri"/>
              <a:sym typeface="Calibri"/>
            </a:endParaRPr>
          </a:p>
        </p:txBody>
      </p:sp>
      <p:sp>
        <p:nvSpPr>
          <p:cNvPr id="216" name="Google Shape;216;p7"/>
          <p:cNvSpPr/>
          <p:nvPr/>
        </p:nvSpPr>
        <p:spPr>
          <a:xfrm>
            <a:off x="1025352" y="181089"/>
            <a:ext cx="7056784" cy="1015663"/>
          </a:xfrm>
          <a:prstGeom prst="rect">
            <a:avLst/>
          </a:prstGeom>
          <a:noFill/>
          <a:ln>
            <a:noFill/>
          </a:ln>
        </p:spPr>
        <p:txBody>
          <a:bodyPr anchorCtr="0" anchor="t" bIns="45700" lIns="91425" spcFirstLastPara="1" rIns="91425" wrap="square" tIns="45700">
            <a:spAutoFit/>
          </a:bodyPr>
          <a:lstStyle/>
          <a:p>
            <a:pPr indent="0" lvl="0" marL="0" marR="0" rtl="1" algn="ctr">
              <a:spcBef>
                <a:spcPts val="0"/>
              </a:spcBef>
              <a:spcAft>
                <a:spcPts val="0"/>
              </a:spcAft>
              <a:buNone/>
            </a:pPr>
            <a:r>
              <a:rPr b="1" lang="ar-OM" sz="6000" cap="none">
                <a:solidFill>
                  <a:srgbClr val="00FF00"/>
                </a:solidFill>
                <a:latin typeface="Arial"/>
                <a:ea typeface="Arial"/>
                <a:cs typeface="Arial"/>
                <a:sym typeface="Arial"/>
              </a:rPr>
              <a:t>أهمية التعلم النشط</a:t>
            </a:r>
            <a:endParaRPr b="1" sz="6000" cap="none">
              <a:solidFill>
                <a:srgbClr val="00FF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200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2000"/>
                                        <p:tgtEl>
                                          <p:spTgt spid="20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2000"/>
                                        <p:tgtEl>
                                          <p:spTgt spid="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500"/>
                                        <p:tgtEl>
                                          <p:spTgt spid="210"/>
                                        </p:tgtEl>
                                        <p:attrNameLst>
                                          <p:attrName>ppt_w</p:attrName>
                                        </p:attrNameLst>
                                      </p:cBhvr>
                                      <p:tavLst>
                                        <p:tav fmla="" tm="0">
                                          <p:val>
                                            <p:strVal val="0"/>
                                          </p:val>
                                        </p:tav>
                                        <p:tav fmla="" tm="100000">
                                          <p:val>
                                            <p:strVal val="#ppt_w"/>
                                          </p:val>
                                        </p:tav>
                                      </p:tavLst>
                                    </p:anim>
                                    <p:anim calcmode="lin" valueType="num">
                                      <p:cBhvr additive="base">
                                        <p:cTn dur="500"/>
                                        <p:tgtEl>
                                          <p:spTgt spid="21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7"/>
                                        </p:tgtEl>
                                        <p:attrNameLst>
                                          <p:attrName>style.visibility</p:attrName>
                                        </p:attrNameLst>
                                      </p:cBhvr>
                                      <p:to>
                                        <p:strVal val="visible"/>
                                      </p:to>
                                    </p:set>
                                    <p:anim calcmode="lin" valueType="num">
                                      <p:cBhvr additive="base">
                                        <p:cTn dur="500"/>
                                        <p:tgtEl>
                                          <p:spTgt spid="207"/>
                                        </p:tgtEl>
                                        <p:attrNameLst>
                                          <p:attrName>ppt_w</p:attrName>
                                        </p:attrNameLst>
                                      </p:cBhvr>
                                      <p:tavLst>
                                        <p:tav fmla="" tm="0">
                                          <p:val>
                                            <p:strVal val="0"/>
                                          </p:val>
                                        </p:tav>
                                        <p:tav fmla="" tm="100000">
                                          <p:val>
                                            <p:strVal val="#ppt_w"/>
                                          </p:val>
                                        </p:tav>
                                      </p:tavLst>
                                    </p:anim>
                                    <p:anim calcmode="lin" valueType="num">
                                      <p:cBhvr additive="base">
                                        <p:cTn dur="500"/>
                                        <p:tgtEl>
                                          <p:spTgt spid="20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6"/>
                                        </p:tgtEl>
                                        <p:attrNameLst>
                                          <p:attrName>style.visibility</p:attrName>
                                        </p:attrNameLst>
                                      </p:cBhvr>
                                      <p:to>
                                        <p:strVal val="visible"/>
                                      </p:to>
                                    </p:set>
                                    <p:anim calcmode="lin" valueType="num">
                                      <p:cBhvr additive="base">
                                        <p:cTn dur="500"/>
                                        <p:tgtEl>
                                          <p:spTgt spid="206"/>
                                        </p:tgtEl>
                                        <p:attrNameLst>
                                          <p:attrName>ppt_w</p:attrName>
                                        </p:attrNameLst>
                                      </p:cBhvr>
                                      <p:tavLst>
                                        <p:tav fmla="" tm="0">
                                          <p:val>
                                            <p:strVal val="0"/>
                                          </p:val>
                                        </p:tav>
                                        <p:tav fmla="" tm="100000">
                                          <p:val>
                                            <p:strVal val="#ppt_w"/>
                                          </p:val>
                                        </p:tav>
                                      </p:tavLst>
                                    </p:anim>
                                    <p:anim calcmode="lin" valueType="num">
                                      <p:cBhvr additive="base">
                                        <p:cTn dur="500"/>
                                        <p:tgtEl>
                                          <p:spTgt spid="20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5"/>
                                        </p:tgtEl>
                                        <p:attrNameLst>
                                          <p:attrName>style.visibility</p:attrName>
                                        </p:attrNameLst>
                                      </p:cBhvr>
                                      <p:to>
                                        <p:strVal val="visible"/>
                                      </p:to>
                                    </p:set>
                                    <p:anim calcmode="lin" valueType="num">
                                      <p:cBhvr additive="base">
                                        <p:cTn dur="500"/>
                                        <p:tgtEl>
                                          <p:spTgt spid="205"/>
                                        </p:tgtEl>
                                        <p:attrNameLst>
                                          <p:attrName>ppt_w</p:attrName>
                                        </p:attrNameLst>
                                      </p:cBhvr>
                                      <p:tavLst>
                                        <p:tav fmla="" tm="0">
                                          <p:val>
                                            <p:strVal val="0"/>
                                          </p:val>
                                        </p:tav>
                                        <p:tav fmla="" tm="100000">
                                          <p:val>
                                            <p:strVal val="#ppt_w"/>
                                          </p:val>
                                        </p:tav>
                                      </p:tavLst>
                                    </p:anim>
                                    <p:anim calcmode="lin" valueType="num">
                                      <p:cBhvr additive="base">
                                        <p:cTn dur="500"/>
                                        <p:tgtEl>
                                          <p:spTgt spid="20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22" name="Google Shape;222;p8"/>
          <p:cNvSpPr/>
          <p:nvPr/>
        </p:nvSpPr>
        <p:spPr>
          <a:xfrm>
            <a:off x="4932040" y="1916832"/>
            <a:ext cx="1080120" cy="504056"/>
          </a:xfrm>
          <a:prstGeom prst="rect">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3200">
                <a:solidFill>
                  <a:schemeClr val="lt1"/>
                </a:solidFill>
                <a:latin typeface="Calibri"/>
                <a:ea typeface="Calibri"/>
                <a:cs typeface="Calibri"/>
                <a:sym typeface="Calibri"/>
              </a:rPr>
              <a:t>معلم/ة</a:t>
            </a:r>
            <a:endParaRPr b="1" sz="3200">
              <a:solidFill>
                <a:schemeClr val="lt1"/>
              </a:solidFill>
              <a:latin typeface="Calibri"/>
              <a:ea typeface="Calibri"/>
              <a:cs typeface="Calibri"/>
              <a:sym typeface="Calibri"/>
            </a:endParaRPr>
          </a:p>
        </p:txBody>
      </p:sp>
      <p:sp>
        <p:nvSpPr>
          <p:cNvPr id="223" name="Google Shape;223;p8"/>
          <p:cNvSpPr/>
          <p:nvPr/>
        </p:nvSpPr>
        <p:spPr>
          <a:xfrm>
            <a:off x="4283968" y="3501008"/>
            <a:ext cx="2376264" cy="1368152"/>
          </a:xfrm>
          <a:prstGeom prst="rect">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ar-OM" sz="2400">
                <a:solidFill>
                  <a:schemeClr val="lt1"/>
                </a:solidFill>
                <a:latin typeface="Calibri"/>
                <a:ea typeface="Calibri"/>
                <a:cs typeface="Calibri"/>
                <a:sym typeface="Calibri"/>
              </a:rPr>
              <a:t>طريقة توزيع الطلاب</a:t>
            </a:r>
            <a:endParaRPr/>
          </a:p>
          <a:p>
            <a:pPr indent="0" lvl="0" marL="0" marR="0" rtl="1" algn="ctr">
              <a:spcBef>
                <a:spcPts val="0"/>
              </a:spcBef>
              <a:spcAft>
                <a:spcPts val="0"/>
              </a:spcAft>
              <a:buNone/>
            </a:pPr>
            <a:r>
              <a:rPr b="1" lang="ar-OM" sz="2400">
                <a:solidFill>
                  <a:schemeClr val="lt1"/>
                </a:solidFill>
                <a:latin typeface="Calibri"/>
                <a:ea typeface="Calibri"/>
                <a:cs typeface="Calibri"/>
                <a:sym typeface="Calibri"/>
              </a:rPr>
              <a:t>في مجموعة التعلم التعاوني</a:t>
            </a:r>
            <a:endParaRPr b="1" sz="2400">
              <a:solidFill>
                <a:schemeClr val="lt1"/>
              </a:solidFill>
              <a:latin typeface="Calibri"/>
              <a:ea typeface="Calibri"/>
              <a:cs typeface="Calibri"/>
              <a:sym typeface="Calibri"/>
            </a:endParaRPr>
          </a:p>
        </p:txBody>
      </p:sp>
    </p:spTree>
  </p:cSld>
  <p:clrMapOvr>
    <a:masterClrMapping/>
  </p:clrMapOvr>
  <mc:AlternateContent>
    <mc:Choice Requires="p14">
      <p:transition spd="slow" p14:dur="4400">
        <p14:honeycomb/>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9"/>
          <p:cNvPicPr preferRelativeResize="0"/>
          <p:nvPr/>
        </p:nvPicPr>
        <p:blipFill rotWithShape="1">
          <a:blip r:embed="rId3">
            <a:alphaModFix/>
          </a:blip>
          <a:srcRect b="4005" l="3347" r="2890" t="0"/>
          <a:stretch/>
        </p:blipFill>
        <p:spPr>
          <a:xfrm>
            <a:off x="35496" y="44624"/>
            <a:ext cx="9108504" cy="685619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نسق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نسق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2017-11-01T06:17:24Z</dcterms:created>
  <dc:creator>الشعيلي</dc:creator>
</cp:coreProperties>
</file>