
<file path=[Content_Types].xml><?xml version="1.0" encoding="utf-8"?>
<Types xmlns="http://schemas.openxmlformats.org/package/2006/content-types">
  <Default ContentType="image/jpeg" Extension="jpg"/>
  <Default ContentType="image/vnd.ms-photo" Extension="wdp"/>
  <Default ContentType="application/xml" Extension="xml"/>
  <Default ContentType="image/png" Extension="png"/>
  <Default ContentType="image/jpeg" Extension="jpeg"/>
  <Default ContentType="audio/x-wav" Extension="wav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Master+xml" PartName="/ppt/slideMasters/slideMaster1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1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</p:sldIdLst>
  <p:sldSz cy="6858000" cx="12192000"/>
  <p:notesSz cx="6858000" cy="9144000"/>
  <p:defaultTextStyle>
    <a:defPPr lvl="0">
      <a:defRPr lang="ar-KW"/>
    </a:defPPr>
    <a:lvl1pPr defTabSz="914400" eaLnBrk="1" hangingPunct="1" latinLnBrk="0" lvl="0" marL="0" rtl="0" algn="l">
      <a:defRPr kern="1200" sz="1800">
        <a:solidFill>
          <a:schemeClr val="tx1"/>
        </a:solidFill>
        <a:latin typeface="+mn-lt"/>
        <a:ea typeface="+mn-ea"/>
        <a:cs typeface="+mn-cs"/>
      </a:defRPr>
    </a:lvl1pPr>
    <a:lvl2pPr defTabSz="914400" eaLnBrk="1" hangingPunct="1" latinLnBrk="0" lvl="1" marL="457200" rtl="0" algn="l">
      <a:defRPr kern="1200" sz="1800">
        <a:solidFill>
          <a:schemeClr val="tx1"/>
        </a:solidFill>
        <a:latin typeface="+mn-lt"/>
        <a:ea typeface="+mn-ea"/>
        <a:cs typeface="+mn-cs"/>
      </a:defRPr>
    </a:lvl2pPr>
    <a:lvl3pPr defTabSz="914400" eaLnBrk="1" hangingPunct="1" latinLnBrk="0" lvl="2" marL="914400" rtl="0" algn="l">
      <a:defRPr kern="1200" sz="1800">
        <a:solidFill>
          <a:schemeClr val="tx1"/>
        </a:solidFill>
        <a:latin typeface="+mn-lt"/>
        <a:ea typeface="+mn-ea"/>
        <a:cs typeface="+mn-cs"/>
      </a:defRPr>
    </a:lvl3pPr>
    <a:lvl4pPr defTabSz="914400" eaLnBrk="1" hangingPunct="1" latinLnBrk="0" lvl="3" marL="1371600" rtl="0" algn="l">
      <a:defRPr kern="1200" sz="1800">
        <a:solidFill>
          <a:schemeClr val="tx1"/>
        </a:solidFill>
        <a:latin typeface="+mn-lt"/>
        <a:ea typeface="+mn-ea"/>
        <a:cs typeface="+mn-cs"/>
      </a:defRPr>
    </a:lvl4pPr>
    <a:lvl5pPr defTabSz="914400" eaLnBrk="1" hangingPunct="1" latinLnBrk="0" lvl="4" marL="1828800" rtl="0" algn="l">
      <a:defRPr kern="1200" sz="1800">
        <a:solidFill>
          <a:schemeClr val="tx1"/>
        </a:solidFill>
        <a:latin typeface="+mn-lt"/>
        <a:ea typeface="+mn-ea"/>
        <a:cs typeface="+mn-cs"/>
      </a:defRPr>
    </a:lvl5pPr>
    <a:lvl6pPr defTabSz="914400" eaLnBrk="1" hangingPunct="1" latinLnBrk="0" lvl="5" marL="2286000" rtl="0" algn="l">
      <a:defRPr kern="1200" sz="1800">
        <a:solidFill>
          <a:schemeClr val="tx1"/>
        </a:solidFill>
        <a:latin typeface="+mn-lt"/>
        <a:ea typeface="+mn-ea"/>
        <a:cs typeface="+mn-cs"/>
      </a:defRPr>
    </a:lvl6pPr>
    <a:lvl7pPr defTabSz="914400" eaLnBrk="1" hangingPunct="1" latinLnBrk="0" lvl="6" marL="2743200" rtl="0" algn="l">
      <a:defRPr kern="1200" sz="1800">
        <a:solidFill>
          <a:schemeClr val="tx1"/>
        </a:solidFill>
        <a:latin typeface="+mn-lt"/>
        <a:ea typeface="+mn-ea"/>
        <a:cs typeface="+mn-cs"/>
      </a:defRPr>
    </a:lvl7pPr>
    <a:lvl8pPr defTabSz="914400" eaLnBrk="1" hangingPunct="1" latinLnBrk="0" lvl="7" marL="3200400" rtl="0" algn="l">
      <a:defRPr kern="1200" sz="1800">
        <a:solidFill>
          <a:schemeClr val="tx1"/>
        </a:solidFill>
        <a:latin typeface="+mn-lt"/>
        <a:ea typeface="+mn-ea"/>
        <a:cs typeface="+mn-cs"/>
      </a:defRPr>
    </a:lvl8pPr>
    <a:lvl9pPr defTabSz="914400" eaLnBrk="1" hangingPunct="1" latinLnBrk="0" lvl="8" marL="3657600" rtl="0" algn="l">
      <a:defRPr kern="1200"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1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" Type="http://schemas.openxmlformats.org/officeDocument/2006/relationships/theme" Target="theme/theme1.xml"/><Relationship Id="rId2" Type="http://schemas.openxmlformats.org/officeDocument/2006/relationships/presProps" Target="presProps1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ar-KW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fld id="{B13290D7-3F86-47A2-B438-EE1BBBB32183}" type="datetimeFigureOut">
              <a:rPr lang="ar-KW" smtClean="0"/>
              <a:t>22/09/1443</a:t>
            </a:fld>
            <a:endParaRPr lang="ar-KW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ar-KW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endParaRPr lang="ar-K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fld id="{2EABF643-9AE0-4625-8CB8-B2CB7A22CD6C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0738412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KW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ABF643-9AE0-4625-8CB8-B2CB7A22CD6C}" type="slidenum">
              <a:rPr lang="ar-KW" smtClean="0"/>
              <a:t>1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8328094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KW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ABF643-9AE0-4625-8CB8-B2CB7A22CD6C}" type="slidenum">
              <a:rPr lang="ar-KW" smtClean="0"/>
              <a:t>2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3468001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KW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ABF643-9AE0-4625-8CB8-B2CB7A22CD6C}" type="slidenum">
              <a:rPr lang="ar-KW" smtClean="0"/>
              <a:t>3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4274169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KW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ABF643-9AE0-4625-8CB8-B2CB7A22CD6C}" type="slidenum">
              <a:rPr lang="ar-KW" smtClean="0"/>
              <a:t>4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6746595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KW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ABF643-9AE0-4625-8CB8-B2CB7A22CD6C}" type="slidenum">
              <a:rPr lang="ar-KW" smtClean="0"/>
              <a:t>5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5728404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KW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ABF643-9AE0-4625-8CB8-B2CB7A22CD6C}" type="slidenum">
              <a:rPr lang="ar-KW" smtClean="0"/>
              <a:t>6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40721091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KW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ABF643-9AE0-4625-8CB8-B2CB7A22CD6C}" type="slidenum">
              <a:rPr lang="ar-KW" smtClean="0"/>
              <a:t>7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9636076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KW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ABF643-9AE0-4625-8CB8-B2CB7A22CD6C}" type="slidenum">
              <a:rPr lang="ar-KW" smtClean="0"/>
              <a:t>8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9018902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E16BF0-2053-4845-83A4-051008E728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4A42AB4-6CCC-431E-B1CD-4E197BB1B0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ar-KW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0BC764-919B-462D-AEE1-9990C5936E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34665-BF09-482D-B367-2E6961E02C69}" type="datetimeFigureOut">
              <a:rPr lang="ar-KW" smtClean="0"/>
              <a:t>22/09/1443</a:t>
            </a:fld>
            <a:endParaRPr lang="ar-KW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77E900-353A-4C3D-B12D-1D2B973FDB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739118-22CF-4E9C-BD66-71478F7A0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74F11-DE3F-42D8-A281-EE939D469583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1989596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2E1701-FCA6-431A-B435-8F6559919A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E6AB5C-78D1-449D-B2FA-4BCA46A6BE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1396F6-BCFD-46F1-913B-22F7C750A7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34665-BF09-482D-B367-2E6961E02C69}" type="datetimeFigureOut">
              <a:rPr lang="ar-KW" smtClean="0"/>
              <a:t>22/09/1443</a:t>
            </a:fld>
            <a:endParaRPr lang="ar-KW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3C3403-5E2E-4D4C-A529-14989D5C74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16F558-090F-4392-8863-AE5D7C044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74F11-DE3F-42D8-A281-EE939D469583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6410041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5B39251-AC39-41A1-AD08-D083ACCFDAC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965AE0-5CCC-434C-94DE-CDD410DE32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C1DD44-A446-4BFD-A237-5D6AB312BB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34665-BF09-482D-B367-2E6961E02C69}" type="datetimeFigureOut">
              <a:rPr lang="ar-KW" smtClean="0"/>
              <a:t>22/09/1443</a:t>
            </a:fld>
            <a:endParaRPr lang="ar-KW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3529D2-B1BA-452C-A286-240EEF386A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210CED-AF2D-41A1-9FE6-22B25EC215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74F11-DE3F-42D8-A281-EE939D469583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8655308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76660-56BD-47BE-B22D-1FABAAC263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7D57DC-93E2-488D-BAFD-9EF99D5EFB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47B004-3C83-4B5D-8C88-2C4E7D5FE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34665-BF09-482D-B367-2E6961E02C69}" type="datetimeFigureOut">
              <a:rPr lang="ar-KW" smtClean="0"/>
              <a:t>22/09/1443</a:t>
            </a:fld>
            <a:endParaRPr lang="ar-KW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E2D35C-CF15-4078-958C-1848FC235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03FC81-714B-4196-9E40-0B6BD94481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74F11-DE3F-42D8-A281-EE939D469583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154529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AC813D-DBE6-4C60-900C-09791C87E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E2C47A-6512-4930-A32F-AED17D0AC7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C1C522-FE48-4CD0-B91C-B61FDCD035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34665-BF09-482D-B367-2E6961E02C69}" type="datetimeFigureOut">
              <a:rPr lang="ar-KW" smtClean="0"/>
              <a:t>22/09/1443</a:t>
            </a:fld>
            <a:endParaRPr lang="ar-KW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FC0F3B-B8FA-463C-8F66-FE99B2F1C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5DB5BB-8150-48AC-932A-3425C11EE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74F11-DE3F-42D8-A281-EE939D469583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8190899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32148-6F0A-4A81-8B40-17B1493AF9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5857F9-EC18-479E-8F8C-F18F5424D6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C8DAD8-EB2B-4EBB-A3CE-1D0F14BEEE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ADDC3D-AC3F-4885-B2F0-E7463154FF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34665-BF09-482D-B367-2E6961E02C69}" type="datetimeFigureOut">
              <a:rPr lang="ar-KW" smtClean="0"/>
              <a:t>22/09/1443</a:t>
            </a:fld>
            <a:endParaRPr lang="ar-KW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197994-5A8E-46E0-B134-EA6AE8DF4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2ACDA2-E9D0-4EF3-94FF-E88D5784C0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74F11-DE3F-42D8-A281-EE939D469583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2263158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1D2647-AED1-4A15-9D62-7DD533216E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625B65-4667-4E28-AE40-C3E48B50EA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572219-BB66-4C6E-868D-6811A2AE21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F45F1D0-C1CF-4566-B885-371C5701A86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8C5015E-C9D8-4AA5-8D9B-424918B853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68190BF-CE83-4533-83AF-8E1E6162FF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34665-BF09-482D-B367-2E6961E02C69}" type="datetimeFigureOut">
              <a:rPr lang="ar-KW" smtClean="0"/>
              <a:t>22/09/1443</a:t>
            </a:fld>
            <a:endParaRPr lang="ar-KW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41F8A69-FF5C-430C-861A-DEC2C42EB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CED2202-F307-4C28-B416-19E91CECE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74F11-DE3F-42D8-A281-EE939D469583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7380549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28D3DF-59B5-4B18-BDAB-8EB5FFD620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1CFD49-59F1-43D1-A511-76521C0415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34665-BF09-482D-B367-2E6961E02C69}" type="datetimeFigureOut">
              <a:rPr lang="ar-KW" smtClean="0"/>
              <a:t>22/09/1443</a:t>
            </a:fld>
            <a:endParaRPr lang="ar-KW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8B7C6F-A72B-4F5C-8421-0F0AB8709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EC7DAA-1DC6-4157-90E9-3367EED72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74F11-DE3F-42D8-A281-EE939D469583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9025934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AD70FE3-13C7-45B3-8863-EE2C0C1EE7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34665-BF09-482D-B367-2E6961E02C69}" type="datetimeFigureOut">
              <a:rPr lang="ar-KW" smtClean="0"/>
              <a:t>22/09/1443</a:t>
            </a:fld>
            <a:endParaRPr lang="ar-KW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45C226C-8336-4021-88B3-4B5AB2CC0A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5BF509-A334-4058-8719-86C629F9AC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74F11-DE3F-42D8-A281-EE939D469583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8838140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1A925D-46FE-4187-94E8-62C267964B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858F41-D9C1-416E-84E1-562298C4B2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526633-2418-4E8E-9F26-ACADA19A50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034337-64C1-4197-9628-C3771457B8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34665-BF09-482D-B367-2E6961E02C69}" type="datetimeFigureOut">
              <a:rPr lang="ar-KW" smtClean="0"/>
              <a:t>22/09/1443</a:t>
            </a:fld>
            <a:endParaRPr lang="ar-KW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1CCF9C-2655-46A4-B639-440DA2EAA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582B27-6E8C-4FBB-9F5A-E9351F1774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74F11-DE3F-42D8-A281-EE939D469583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4693828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75A1CB-B664-4220-A0E2-10DB52831A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37507A3-A4BC-4698-A7B4-E7F5847B43E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KW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4FEF4D-0811-4E64-860F-D2F80E19FA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53A330-4EB1-4CE0-8C6A-DAE7BBD206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34665-BF09-482D-B367-2E6961E02C69}" type="datetimeFigureOut">
              <a:rPr lang="ar-KW" smtClean="0"/>
              <a:t>22/09/1443</a:t>
            </a:fld>
            <a:endParaRPr lang="ar-KW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768D63-1B6D-4189-BCE5-D994A56DF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E2ACD7-99AE-4637-BAA1-735EF61951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74F11-DE3F-42D8-A281-EE939D469583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8369273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D7F706D-209E-49E3-8A94-59CD3E8E05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C7459A-1900-4405-819D-E9262A6023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E7A362-2C5A-49CC-8DE1-606C9C4DC63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334665-BF09-482D-B367-2E6961E02C69}" type="datetimeFigureOut">
              <a:rPr lang="ar-KW" smtClean="0"/>
              <a:t>22/09/1443</a:t>
            </a:fld>
            <a:endParaRPr lang="ar-KW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3B1FED-EFBB-4F62-B17E-0C448A3506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KW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486FF7-6FB8-4C63-B10B-47BB008AEC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B74F11-DE3F-42D8-A281-EE939D469583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0683029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K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4.png"/><Relationship Id="rId18" Type="http://schemas.openxmlformats.org/officeDocument/2006/relationships/image" Target="../media/image11.png"/><Relationship Id="rId3" Type="http://schemas.openxmlformats.org/officeDocument/2006/relationships/audio" Target="NULL" TargetMode="External"/><Relationship Id="rId7" Type="http://schemas.openxmlformats.org/officeDocument/2006/relationships/image" Target="../media/image5.png"/><Relationship Id="rId12" Type="http://schemas.microsoft.com/office/2007/relationships/hdphoto" Target="../media/hdphoto3.wdp"/><Relationship Id="rId17" Type="http://schemas.microsoft.com/office/2007/relationships/hdphoto" Target="../media/hdphoto5.wdp"/><Relationship Id="rId2" Type="http://schemas.openxmlformats.org/officeDocument/2006/relationships/audio" Target="../media/media1.wav"/><Relationship Id="rId16" Type="http://schemas.openxmlformats.org/officeDocument/2006/relationships/image" Target="../media/image10.png"/><Relationship Id="rId1" Type="http://schemas.microsoft.com/office/2007/relationships/media" Target="../media/media1.wav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2.xml"/><Relationship Id="rId15" Type="http://schemas.microsoft.com/office/2007/relationships/hdphoto" Target="../media/hdphoto4.wdp"/><Relationship Id="rId10" Type="http://schemas.microsoft.com/office/2007/relationships/hdphoto" Target="../media/hdphoto2.wdp"/><Relationship Id="rId19" Type="http://schemas.microsoft.com/office/2007/relationships/hdphoto" Target="../media/hdphoto6.wdp"/><Relationship Id="rId4" Type="http://schemas.microsoft.com/office/2007/relationships/media" Target="../media/media2.wav"/><Relationship Id="rId9" Type="http://schemas.openxmlformats.org/officeDocument/2006/relationships/image" Target="../media/image7.png"/><Relationship Id="rId1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microsoft.com/office/2007/relationships/hdphoto" Target="../media/hdphoto6.wdp"/><Relationship Id="rId3" Type="http://schemas.openxmlformats.org/officeDocument/2006/relationships/audio" Target="NULL" TargetMode="External"/><Relationship Id="rId7" Type="http://schemas.openxmlformats.org/officeDocument/2006/relationships/image" Target="../media/image5.png"/><Relationship Id="rId12" Type="http://schemas.openxmlformats.org/officeDocument/2006/relationships/image" Target="../media/image4.png"/><Relationship Id="rId17" Type="http://schemas.openxmlformats.org/officeDocument/2006/relationships/image" Target="../media/image11.png"/><Relationship Id="rId2" Type="http://schemas.openxmlformats.org/officeDocument/2006/relationships/audio" Target="../media/media1.wav"/><Relationship Id="rId16" Type="http://schemas.microsoft.com/office/2007/relationships/hdphoto" Target="../media/hdphoto5.wdp"/><Relationship Id="rId1" Type="http://schemas.microsoft.com/office/2007/relationships/media" Target="../media/media1.wav"/><Relationship Id="rId6" Type="http://schemas.openxmlformats.org/officeDocument/2006/relationships/notesSlide" Target="../notesSlides/notesSlide3.xml"/><Relationship Id="rId11" Type="http://schemas.microsoft.com/office/2007/relationships/hdphoto" Target="../media/hdphoto3.wdp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10.png"/><Relationship Id="rId10" Type="http://schemas.openxmlformats.org/officeDocument/2006/relationships/image" Target="../media/image8.png"/><Relationship Id="rId4" Type="http://schemas.microsoft.com/office/2007/relationships/media" Target="../media/media2.wav"/><Relationship Id="rId9" Type="http://schemas.microsoft.com/office/2007/relationships/hdphoto" Target="../media/hdphoto2.wdp"/><Relationship Id="rId14" Type="http://schemas.microsoft.com/office/2007/relationships/hdphoto" Target="../media/hdphoto4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microsoft.com/office/2007/relationships/hdphoto" Target="../media/hdphoto6.wdp"/><Relationship Id="rId3" Type="http://schemas.openxmlformats.org/officeDocument/2006/relationships/audio" Target="NULL" TargetMode="External"/><Relationship Id="rId7" Type="http://schemas.openxmlformats.org/officeDocument/2006/relationships/image" Target="../media/image5.png"/><Relationship Id="rId12" Type="http://schemas.openxmlformats.org/officeDocument/2006/relationships/image" Target="../media/image4.png"/><Relationship Id="rId17" Type="http://schemas.openxmlformats.org/officeDocument/2006/relationships/image" Target="../media/image11.png"/><Relationship Id="rId2" Type="http://schemas.openxmlformats.org/officeDocument/2006/relationships/audio" Target="../media/media1.wav"/><Relationship Id="rId16" Type="http://schemas.microsoft.com/office/2007/relationships/hdphoto" Target="../media/hdphoto5.wdp"/><Relationship Id="rId1" Type="http://schemas.microsoft.com/office/2007/relationships/media" Target="../media/media1.wav"/><Relationship Id="rId6" Type="http://schemas.openxmlformats.org/officeDocument/2006/relationships/notesSlide" Target="../notesSlides/notesSlide4.xml"/><Relationship Id="rId11" Type="http://schemas.microsoft.com/office/2007/relationships/hdphoto" Target="../media/hdphoto3.wdp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10.png"/><Relationship Id="rId10" Type="http://schemas.openxmlformats.org/officeDocument/2006/relationships/image" Target="../media/image8.png"/><Relationship Id="rId4" Type="http://schemas.microsoft.com/office/2007/relationships/media" Target="../media/media2.wav"/><Relationship Id="rId9" Type="http://schemas.microsoft.com/office/2007/relationships/hdphoto" Target="../media/hdphoto2.wdp"/><Relationship Id="rId14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microsoft.com/office/2007/relationships/hdphoto" Target="../media/hdphoto6.wdp"/><Relationship Id="rId3" Type="http://schemas.openxmlformats.org/officeDocument/2006/relationships/audio" Target="NULL" TargetMode="External"/><Relationship Id="rId7" Type="http://schemas.openxmlformats.org/officeDocument/2006/relationships/image" Target="../media/image5.png"/><Relationship Id="rId12" Type="http://schemas.openxmlformats.org/officeDocument/2006/relationships/image" Target="../media/image4.png"/><Relationship Id="rId17" Type="http://schemas.openxmlformats.org/officeDocument/2006/relationships/image" Target="../media/image11.png"/><Relationship Id="rId2" Type="http://schemas.openxmlformats.org/officeDocument/2006/relationships/audio" Target="../media/media1.wav"/><Relationship Id="rId16" Type="http://schemas.microsoft.com/office/2007/relationships/hdphoto" Target="../media/hdphoto5.wdp"/><Relationship Id="rId1" Type="http://schemas.microsoft.com/office/2007/relationships/media" Target="../media/media1.wav"/><Relationship Id="rId6" Type="http://schemas.openxmlformats.org/officeDocument/2006/relationships/notesSlide" Target="../notesSlides/notesSlide5.xml"/><Relationship Id="rId11" Type="http://schemas.microsoft.com/office/2007/relationships/hdphoto" Target="../media/hdphoto3.wdp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10.png"/><Relationship Id="rId10" Type="http://schemas.openxmlformats.org/officeDocument/2006/relationships/image" Target="../media/image8.png"/><Relationship Id="rId4" Type="http://schemas.microsoft.com/office/2007/relationships/media" Target="../media/media2.wav"/><Relationship Id="rId9" Type="http://schemas.microsoft.com/office/2007/relationships/hdphoto" Target="../media/hdphoto2.wdp"/><Relationship Id="rId14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microsoft.com/office/2007/relationships/hdphoto" Target="../media/hdphoto6.wdp"/><Relationship Id="rId3" Type="http://schemas.openxmlformats.org/officeDocument/2006/relationships/audio" Target="NULL" TargetMode="External"/><Relationship Id="rId7" Type="http://schemas.openxmlformats.org/officeDocument/2006/relationships/image" Target="../media/image5.png"/><Relationship Id="rId12" Type="http://schemas.openxmlformats.org/officeDocument/2006/relationships/image" Target="../media/image4.png"/><Relationship Id="rId17" Type="http://schemas.openxmlformats.org/officeDocument/2006/relationships/image" Target="../media/image11.png"/><Relationship Id="rId2" Type="http://schemas.openxmlformats.org/officeDocument/2006/relationships/audio" Target="../media/media1.wav"/><Relationship Id="rId16" Type="http://schemas.microsoft.com/office/2007/relationships/hdphoto" Target="../media/hdphoto5.wdp"/><Relationship Id="rId1" Type="http://schemas.microsoft.com/office/2007/relationships/media" Target="../media/media1.wav"/><Relationship Id="rId6" Type="http://schemas.openxmlformats.org/officeDocument/2006/relationships/notesSlide" Target="../notesSlides/notesSlide6.xml"/><Relationship Id="rId11" Type="http://schemas.microsoft.com/office/2007/relationships/hdphoto" Target="../media/hdphoto3.wdp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10.png"/><Relationship Id="rId10" Type="http://schemas.openxmlformats.org/officeDocument/2006/relationships/image" Target="../media/image8.png"/><Relationship Id="rId4" Type="http://schemas.microsoft.com/office/2007/relationships/media" Target="../media/media2.wav"/><Relationship Id="rId9" Type="http://schemas.microsoft.com/office/2007/relationships/hdphoto" Target="../media/hdphoto2.wdp"/><Relationship Id="rId14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microsoft.com/office/2007/relationships/hdphoto" Target="../media/hdphoto6.wdp"/><Relationship Id="rId3" Type="http://schemas.openxmlformats.org/officeDocument/2006/relationships/audio" Target="NULL" TargetMode="External"/><Relationship Id="rId7" Type="http://schemas.openxmlformats.org/officeDocument/2006/relationships/image" Target="../media/image5.png"/><Relationship Id="rId12" Type="http://schemas.openxmlformats.org/officeDocument/2006/relationships/image" Target="../media/image4.png"/><Relationship Id="rId17" Type="http://schemas.openxmlformats.org/officeDocument/2006/relationships/image" Target="../media/image11.png"/><Relationship Id="rId2" Type="http://schemas.openxmlformats.org/officeDocument/2006/relationships/audio" Target="../media/media1.wav"/><Relationship Id="rId16" Type="http://schemas.microsoft.com/office/2007/relationships/hdphoto" Target="../media/hdphoto5.wdp"/><Relationship Id="rId1" Type="http://schemas.microsoft.com/office/2007/relationships/media" Target="../media/media1.wav"/><Relationship Id="rId6" Type="http://schemas.openxmlformats.org/officeDocument/2006/relationships/notesSlide" Target="../notesSlides/notesSlide7.xml"/><Relationship Id="rId11" Type="http://schemas.microsoft.com/office/2007/relationships/hdphoto" Target="../media/hdphoto3.wdp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10.png"/><Relationship Id="rId10" Type="http://schemas.openxmlformats.org/officeDocument/2006/relationships/image" Target="../media/image8.png"/><Relationship Id="rId4" Type="http://schemas.microsoft.com/office/2007/relationships/media" Target="../media/media2.wav"/><Relationship Id="rId9" Type="http://schemas.microsoft.com/office/2007/relationships/hdphoto" Target="../media/hdphoto2.wdp"/><Relationship Id="rId14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microsoft.com/office/2007/relationships/hdphoto" Target="../media/hdphoto6.wdp"/><Relationship Id="rId3" Type="http://schemas.openxmlformats.org/officeDocument/2006/relationships/audio" Target="NULL" TargetMode="External"/><Relationship Id="rId7" Type="http://schemas.openxmlformats.org/officeDocument/2006/relationships/image" Target="../media/image5.png"/><Relationship Id="rId12" Type="http://schemas.openxmlformats.org/officeDocument/2006/relationships/image" Target="../media/image4.png"/><Relationship Id="rId17" Type="http://schemas.openxmlformats.org/officeDocument/2006/relationships/image" Target="../media/image11.png"/><Relationship Id="rId2" Type="http://schemas.openxmlformats.org/officeDocument/2006/relationships/audio" Target="../media/media1.wav"/><Relationship Id="rId16" Type="http://schemas.microsoft.com/office/2007/relationships/hdphoto" Target="../media/hdphoto5.wdp"/><Relationship Id="rId1" Type="http://schemas.microsoft.com/office/2007/relationships/media" Target="../media/media1.wav"/><Relationship Id="rId6" Type="http://schemas.openxmlformats.org/officeDocument/2006/relationships/notesSlide" Target="../notesSlides/notesSlide8.xml"/><Relationship Id="rId11" Type="http://schemas.microsoft.com/office/2007/relationships/hdphoto" Target="../media/hdphoto3.wdp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10.png"/><Relationship Id="rId10" Type="http://schemas.openxmlformats.org/officeDocument/2006/relationships/image" Target="../media/image8.png"/><Relationship Id="rId4" Type="http://schemas.microsoft.com/office/2007/relationships/media" Target="../media/media2.wav"/><Relationship Id="rId9" Type="http://schemas.microsoft.com/office/2007/relationships/hdphoto" Target="../media/hdphoto2.wdp"/><Relationship Id="rId14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2574A27-6610-41CA-A085-8516D055ED1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  <a:blipFill>
            <a:blip r:embed="rId6"/>
            <a:stretch>
              <a:fillRect/>
            </a:stretch>
          </a:blipFill>
        </p:spPr>
      </p:pic>
      <p:pic>
        <p:nvPicPr>
          <p:cNvPr id="5" name="Picture 4" descr="A black car with red lights&#10;&#10;Description automatically generated with medium confidence">
            <a:extLst>
              <a:ext uri="{FF2B5EF4-FFF2-40B4-BE49-F238E27FC236}">
                <a16:creationId xmlns:a16="http://schemas.microsoft.com/office/drawing/2014/main" id="{B9F2EE43-D162-4B50-B538-8FE78E6B41E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023" b="89474" l="6069" r="94723">
                        <a14:foregroundMark x1="46702" y1="18797" x2="38522" y2="28571"/>
                        <a14:foregroundMark x1="38522" y1="28571" x2="36939" y2="34586"/>
                        <a14:foregroundMark x1="13720" y1="46617" x2="7916" y2="63158"/>
                        <a14:foregroundMark x1="7916" y1="63158" x2="9763" y2="74436"/>
                        <a14:foregroundMark x1="6069" y1="76692" x2="6069" y2="76692"/>
                        <a14:foregroundMark x1="14512" y1="45113" x2="8707" y2="54135"/>
                        <a14:foregroundMark x1="90501" y1="73684" x2="89710" y2="45113"/>
                        <a14:foregroundMark x1="94723" y1="61654" x2="93404" y2="48872"/>
                        <a14:foregroundMark x1="29024" y1="87970" x2="23219" y2="819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70228" y="3886200"/>
            <a:ext cx="3875315" cy="1578120"/>
          </a:xfrm>
          <a:prstGeom prst="rect">
            <a:avLst/>
          </a:prstGeom>
        </p:spPr>
      </p:pic>
      <p:pic>
        <p:nvPicPr>
          <p:cNvPr id="4" name="335554__robinhood76__06332-speedy-car-drive-away">
            <a:hlinkClick r:id="" action="ppaction://media"/>
            <a:extLst>
              <a:ext uri="{FF2B5EF4-FFF2-40B4-BE49-F238E27FC236}">
                <a16:creationId xmlns:a16="http://schemas.microsoft.com/office/drawing/2014/main" id="{1FBCD6F0-C940-4397-B721-5D5B0A01D9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944895" y="1737214"/>
            <a:ext cx="406400" cy="406400"/>
          </a:xfrm>
          <a:prstGeom prst="rect">
            <a:avLst/>
          </a:prstGeom>
        </p:spPr>
      </p:pic>
      <p:sp>
        <p:nvSpPr>
          <p:cNvPr id="2" name="Flowchart: Alternate Process 1">
            <a:extLst>
              <a:ext uri="{FF2B5EF4-FFF2-40B4-BE49-F238E27FC236}">
                <a16:creationId xmlns:a16="http://schemas.microsoft.com/office/drawing/2014/main" id="{25A5FA6D-4FCE-4EC6-9AC7-503C7E4ED513}"/>
              </a:ext>
            </a:extLst>
          </p:cNvPr>
          <p:cNvSpPr/>
          <p:nvPr/>
        </p:nvSpPr>
        <p:spPr>
          <a:xfrm>
            <a:off x="3378819" y="312235"/>
            <a:ext cx="5430643" cy="1081668"/>
          </a:xfrm>
          <a:prstGeom prst="flowChartAlternateProcess">
            <a:avLst/>
          </a:prstGeom>
          <a:solidFill>
            <a:srgbClr val="E7E6E6">
              <a:alpha val="5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 sz="2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/>
            <a:endParaRPr lang="ar-KW" sz="2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ar-KW" sz="2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ar-KW" sz="4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لعبة لوحات الطريق</a:t>
            </a:r>
          </a:p>
          <a:p>
            <a:pPr algn="ctr"/>
            <a:endParaRPr lang="ar-KW" sz="2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ar-KW" sz="2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/>
            <a:endParaRPr lang="ar-KW" sz="2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57804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2.96296E-6 L -1.3457 0.0305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292" y="152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65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691384C-95CC-4175-A87A-EAD7DA258DE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blipFill>
            <a:blip r:embed="rId8">
              <a:alphaModFix/>
            </a:blip>
            <a:stretch>
              <a:fillRect/>
            </a:stretch>
          </a:blipFill>
        </p:spPr>
      </p:pic>
      <p:pic>
        <p:nvPicPr>
          <p:cNvPr id="16" name="Picture 15" descr="A picture containing diagram&#10;&#10;Description automatically generated">
            <a:extLst>
              <a:ext uri="{FF2B5EF4-FFF2-40B4-BE49-F238E27FC236}">
                <a16:creationId xmlns:a16="http://schemas.microsoft.com/office/drawing/2014/main" id="{6AF24D06-5513-4E17-BD3A-2DBCC56F8AE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20" b="92245" l="600" r="99300">
                        <a14:foregroundMark x1="91400" y1="11735" x2="14100" y2="19796"/>
                        <a14:foregroundMark x1="14100" y1="19796" x2="6300" y2="23776"/>
                        <a14:foregroundMark x1="6300" y1="23776" x2="6200" y2="32449"/>
                        <a14:foregroundMark x1="6200" y1="32449" x2="11400" y2="38163"/>
                        <a14:foregroundMark x1="11400" y1="38163" x2="25600" y2="44388"/>
                        <a14:foregroundMark x1="25600" y1="44388" x2="31933" y2="44766"/>
                        <a14:foregroundMark x1="43671" y1="45009" x2="49900" y2="42449"/>
                        <a14:foregroundMark x1="49900" y1="42449" x2="58600" y2="41735"/>
                        <a14:foregroundMark x1="76607" y1="45596" x2="82400" y2="46837"/>
                        <a14:foregroundMark x1="58600" y1="41735" x2="72935" y2="44808"/>
                        <a14:foregroundMark x1="82400" y1="46837" x2="91900" y2="36531"/>
                        <a14:foregroundMark x1="91900" y1="36531" x2="94400" y2="27653"/>
                        <a14:foregroundMark x1="94400" y1="27653" x2="91400" y2="20612"/>
                        <a14:foregroundMark x1="91400" y1="20612" x2="90900" y2="12245"/>
                        <a14:foregroundMark x1="97400" y1="13469" x2="98400" y2="31224"/>
                        <a14:foregroundMark x1="2100" y1="13776" x2="5200" y2="31939"/>
                        <a14:foregroundMark x1="16100" y1="46327" x2="22452" y2="63786"/>
                        <a14:foregroundMark x1="21366" y1="83538" x2="20600" y2="90510"/>
                        <a14:foregroundMark x1="80800" y1="86633" x2="80300" y2="53163"/>
                        <a14:foregroundMark x1="17500" y1="54592" x2="20600" y2="83061"/>
                        <a14:foregroundMark x1="20600" y1="83061" x2="19500" y2="89490"/>
                        <a14:foregroundMark x1="17200" y1="90918" x2="17300" y2="57449"/>
                        <a14:foregroundMark x1="16200" y1="56837" x2="15900" y2="90204"/>
                        <a14:foregroundMark x1="20800" y1="76939" x2="20850" y2="70895"/>
                        <a14:foregroundMark x1="83600" y1="53367" x2="81600" y2="70816"/>
                        <a14:foregroundMark x1="81600" y1="70816" x2="84100" y2="92245"/>
                        <a14:foregroundMark x1="83300" y1="58878" x2="84700" y2="65714"/>
                        <a14:foregroundMark x1="84700" y1="65714" x2="83000" y2="87347"/>
                        <a14:foregroundMark x1="97400" y1="36020" x2="95900" y2="23776"/>
                        <a14:foregroundMark x1="97100" y1="39082" x2="76600" y2="45102"/>
                        <a14:foregroundMark x1="37191" y1="43532" x2="10000" y2="42449"/>
                        <a14:foregroundMark x1="73029" y1="44960" x2="42842" y2="43757"/>
                        <a14:foregroundMark x1="76600" y1="45102" x2="75955" y2="45076"/>
                        <a14:foregroundMark x1="10000" y1="42449" x2="100" y2="31429"/>
                        <a14:foregroundMark x1="100" y1="31429" x2="600" y2="23980"/>
                        <a14:foregroundMark x1="600" y1="23980" x2="2900" y2="20000"/>
                        <a14:foregroundMark x1="19400" y1="1633" x2="19400" y2="12041"/>
                        <a14:foregroundMark x1="19400" y1="12041" x2="19700" y2="13061"/>
                        <a14:foregroundMark x1="22900" y1="1122" x2="22900" y2="2245"/>
                        <a14:foregroundMark x1="85200" y1="1735" x2="75800" y2="1939"/>
                        <a14:foregroundMark x1="84200" y1="5510" x2="78900" y2="5510"/>
                        <a14:foregroundMark x1="98400" y1="13061" x2="92900" y2="9184"/>
                        <a14:foregroundMark x1="97600" y1="11633" x2="94500" y2="10306"/>
                        <a14:foregroundMark x1="99300" y1="14286" x2="99200" y2="37143"/>
                        <a14:foregroundMark x1="13300" y1="9184" x2="7500" y2="9082"/>
                        <a14:backgroundMark x1="22500" y1="66939" x2="24500" y2="75000"/>
                        <a14:backgroundMark x1="24500" y1="75000" x2="23600" y2="83776"/>
                        <a14:backgroundMark x1="22300" y1="67347" x2="22800" y2="65408"/>
                        <a14:backgroundMark x1="22900" y1="63673" x2="23600" y2="66531"/>
                        <a14:backgroundMark x1="22500" y1="64286" x2="22500" y2="64286"/>
                        <a14:backgroundMark x1="76000" y1="45714" x2="73500" y2="45714"/>
                        <a14:backgroundMark x1="76300" y1="46020" x2="76000" y2="45408"/>
                        <a14:backgroundMark x1="43800" y1="45204" x2="32900" y2="46224"/>
                        <a14:backgroundMark x1="76300" y1="45204" x2="76300" y2="45204"/>
                        <a14:backgroundMark x1="76300" y1="45204" x2="75700" y2="454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575" b="23875"/>
          <a:stretch/>
        </p:blipFill>
        <p:spPr>
          <a:xfrm>
            <a:off x="622945" y="2143614"/>
            <a:ext cx="6744011" cy="1648956"/>
          </a:xfrm>
          <a:prstGeom prst="rect">
            <a:avLst/>
          </a:prstGeom>
        </p:spPr>
      </p:pic>
      <p:pic>
        <p:nvPicPr>
          <p:cNvPr id="12" name="Picture 11" descr="A picture containing diagram&#10;&#10;Description automatically generated">
            <a:extLst>
              <a:ext uri="{FF2B5EF4-FFF2-40B4-BE49-F238E27FC236}">
                <a16:creationId xmlns:a16="http://schemas.microsoft.com/office/drawing/2014/main" id="{D6758F14-1AE7-49BB-A3FF-61307823D03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20" b="92245" l="600" r="99300">
                        <a14:foregroundMark x1="91400" y1="11735" x2="14100" y2="19796"/>
                        <a14:foregroundMark x1="14100" y1="19796" x2="6300" y2="23776"/>
                        <a14:foregroundMark x1="6300" y1="23776" x2="6200" y2="32449"/>
                        <a14:foregroundMark x1="6200" y1="32449" x2="11400" y2="38163"/>
                        <a14:foregroundMark x1="11400" y1="38163" x2="25600" y2="44388"/>
                        <a14:foregroundMark x1="25600" y1="44388" x2="31933" y2="44766"/>
                        <a14:foregroundMark x1="43671" y1="45009" x2="49900" y2="42449"/>
                        <a14:foregroundMark x1="49900" y1="42449" x2="58600" y2="41735"/>
                        <a14:foregroundMark x1="76607" y1="45596" x2="82400" y2="46837"/>
                        <a14:foregroundMark x1="58600" y1="41735" x2="72935" y2="44808"/>
                        <a14:foregroundMark x1="82400" y1="46837" x2="91900" y2="36531"/>
                        <a14:foregroundMark x1="91900" y1="36531" x2="94400" y2="27653"/>
                        <a14:foregroundMark x1="94400" y1="27653" x2="91400" y2="20612"/>
                        <a14:foregroundMark x1="91400" y1="20612" x2="90900" y2="12245"/>
                        <a14:foregroundMark x1="97400" y1="13469" x2="98400" y2="31224"/>
                        <a14:foregroundMark x1="2100" y1="13776" x2="5200" y2="31939"/>
                        <a14:foregroundMark x1="16100" y1="46327" x2="22452" y2="63786"/>
                        <a14:foregroundMark x1="21366" y1="83538" x2="20600" y2="90510"/>
                        <a14:foregroundMark x1="80800" y1="86633" x2="80300" y2="53163"/>
                        <a14:foregroundMark x1="17500" y1="54592" x2="20600" y2="83061"/>
                        <a14:foregroundMark x1="20600" y1="83061" x2="19500" y2="89490"/>
                        <a14:foregroundMark x1="17200" y1="90918" x2="17300" y2="57449"/>
                        <a14:foregroundMark x1="16200" y1="56837" x2="15900" y2="90204"/>
                        <a14:foregroundMark x1="20800" y1="76939" x2="20850" y2="70895"/>
                        <a14:foregroundMark x1="83600" y1="53367" x2="81600" y2="70816"/>
                        <a14:foregroundMark x1="81600" y1="70816" x2="84100" y2="92245"/>
                        <a14:foregroundMark x1="83300" y1="58878" x2="84700" y2="65714"/>
                        <a14:foregroundMark x1="84700" y1="65714" x2="83000" y2="87347"/>
                        <a14:foregroundMark x1="97400" y1="36020" x2="95900" y2="23776"/>
                        <a14:foregroundMark x1="97100" y1="39082" x2="76600" y2="45102"/>
                        <a14:foregroundMark x1="37191" y1="43532" x2="10000" y2="42449"/>
                        <a14:foregroundMark x1="73029" y1="44960" x2="42842" y2="43757"/>
                        <a14:foregroundMark x1="76600" y1="45102" x2="75955" y2="45076"/>
                        <a14:foregroundMark x1="10000" y1="42449" x2="100" y2="31429"/>
                        <a14:foregroundMark x1="100" y1="31429" x2="600" y2="23980"/>
                        <a14:foregroundMark x1="600" y1="23980" x2="2900" y2="20000"/>
                        <a14:foregroundMark x1="19400" y1="1633" x2="19400" y2="12041"/>
                        <a14:foregroundMark x1="19400" y1="12041" x2="19700" y2="13061"/>
                        <a14:foregroundMark x1="22900" y1="1122" x2="22900" y2="2245"/>
                        <a14:foregroundMark x1="85200" y1="1735" x2="75800" y2="1939"/>
                        <a14:foregroundMark x1="84200" y1="5510" x2="78900" y2="5510"/>
                        <a14:foregroundMark x1="98400" y1="13061" x2="92900" y2="9184"/>
                        <a14:foregroundMark x1="97600" y1="11633" x2="94500" y2="10306"/>
                        <a14:foregroundMark x1="99300" y1="14286" x2="99200" y2="37143"/>
                        <a14:foregroundMark x1="13300" y1="9184" x2="7500" y2="9082"/>
                        <a14:backgroundMark x1="22500" y1="66939" x2="24500" y2="75000"/>
                        <a14:backgroundMark x1="24500" y1="75000" x2="23600" y2="83776"/>
                        <a14:backgroundMark x1="22300" y1="67347" x2="22800" y2="65408"/>
                        <a14:backgroundMark x1="22900" y1="63673" x2="23600" y2="66531"/>
                        <a14:backgroundMark x1="22500" y1="64286" x2="22500" y2="64286"/>
                        <a14:backgroundMark x1="76000" y1="45714" x2="73500" y2="45714"/>
                        <a14:backgroundMark x1="76300" y1="46020" x2="76000" y2="45408"/>
                        <a14:backgroundMark x1="43800" y1="45204" x2="32900" y2="46224"/>
                        <a14:backgroundMark x1="76300" y1="45204" x2="76300" y2="45204"/>
                        <a14:backgroundMark x1="76300" y1="45204" x2="75700" y2="454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5580" b="-1597"/>
          <a:stretch/>
        </p:blipFill>
        <p:spPr>
          <a:xfrm>
            <a:off x="7130138" y="1411062"/>
            <a:ext cx="4604657" cy="2862942"/>
          </a:xfrm>
          <a:prstGeom prst="rect">
            <a:avLst/>
          </a:prstGeom>
        </p:spPr>
      </p:pic>
      <p:pic>
        <p:nvPicPr>
          <p:cNvPr id="6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643376E9-9251-4603-BBB7-616336101BD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20" b="92245" l="600" r="99300">
                        <a14:foregroundMark x1="91400" y1="11735" x2="14100" y2="19796"/>
                        <a14:foregroundMark x1="14100" y1="19796" x2="6300" y2="23776"/>
                        <a14:foregroundMark x1="6300" y1="23776" x2="6200" y2="32449"/>
                        <a14:foregroundMark x1="6200" y1="32449" x2="11400" y2="38163"/>
                        <a14:foregroundMark x1="11400" y1="38163" x2="25600" y2="44388"/>
                        <a14:foregroundMark x1="25600" y1="44388" x2="31933" y2="44766"/>
                        <a14:foregroundMark x1="43671" y1="45009" x2="49900" y2="42449"/>
                        <a14:foregroundMark x1="49900" y1="42449" x2="58600" y2="41735"/>
                        <a14:foregroundMark x1="76607" y1="45596" x2="82400" y2="46837"/>
                        <a14:foregroundMark x1="58600" y1="41735" x2="72935" y2="44808"/>
                        <a14:foregroundMark x1="82400" y1="46837" x2="91900" y2="36531"/>
                        <a14:foregroundMark x1="91900" y1="36531" x2="94400" y2="27653"/>
                        <a14:foregroundMark x1="94400" y1="27653" x2="91400" y2="20612"/>
                        <a14:foregroundMark x1="91400" y1="20612" x2="90900" y2="12245"/>
                        <a14:foregroundMark x1="97400" y1="13469" x2="98400" y2="31224"/>
                        <a14:foregroundMark x1="2100" y1="13776" x2="5200" y2="31939"/>
                        <a14:foregroundMark x1="16100" y1="46327" x2="22452" y2="63786"/>
                        <a14:foregroundMark x1="21366" y1="83538" x2="20600" y2="90510"/>
                        <a14:foregroundMark x1="80800" y1="86633" x2="80300" y2="53163"/>
                        <a14:foregroundMark x1="17500" y1="54592" x2="20600" y2="83061"/>
                        <a14:foregroundMark x1="20600" y1="83061" x2="19500" y2="89490"/>
                        <a14:foregroundMark x1="17200" y1="90918" x2="17300" y2="57449"/>
                        <a14:foregroundMark x1="16200" y1="56837" x2="15900" y2="90204"/>
                        <a14:foregroundMark x1="20800" y1="76939" x2="20850" y2="70895"/>
                        <a14:foregroundMark x1="83600" y1="53367" x2="81600" y2="70816"/>
                        <a14:foregroundMark x1="81600" y1="70816" x2="84100" y2="92245"/>
                        <a14:foregroundMark x1="83300" y1="58878" x2="84700" y2="65714"/>
                        <a14:foregroundMark x1="84700" y1="65714" x2="83000" y2="87347"/>
                        <a14:foregroundMark x1="97400" y1="36020" x2="95900" y2="23776"/>
                        <a14:foregroundMark x1="97100" y1="39082" x2="76600" y2="45102"/>
                        <a14:foregroundMark x1="37191" y1="43532" x2="10000" y2="42449"/>
                        <a14:foregroundMark x1="73029" y1="44960" x2="42842" y2="43757"/>
                        <a14:foregroundMark x1="76600" y1="45102" x2="75955" y2="45076"/>
                        <a14:foregroundMark x1="10000" y1="42449" x2="100" y2="31429"/>
                        <a14:foregroundMark x1="100" y1="31429" x2="600" y2="23980"/>
                        <a14:foregroundMark x1="600" y1="23980" x2="2900" y2="20000"/>
                        <a14:foregroundMark x1="19400" y1="1633" x2="19400" y2="12041"/>
                        <a14:foregroundMark x1="19400" y1="12041" x2="19700" y2="13061"/>
                        <a14:foregroundMark x1="22900" y1="1122" x2="22900" y2="2245"/>
                        <a14:foregroundMark x1="85200" y1="1735" x2="75800" y2="1939"/>
                        <a14:foregroundMark x1="84200" y1="5510" x2="78900" y2="5510"/>
                        <a14:foregroundMark x1="98400" y1="13061" x2="92900" y2="9184"/>
                        <a14:foregroundMark x1="97600" y1="11633" x2="94500" y2="10306"/>
                        <a14:foregroundMark x1="99300" y1="14286" x2="99200" y2="37143"/>
                        <a14:foregroundMark x1="13300" y1="9184" x2="7500" y2="9082"/>
                        <a14:backgroundMark x1="22500" y1="66939" x2="24500" y2="75000"/>
                        <a14:backgroundMark x1="24500" y1="75000" x2="23600" y2="83776"/>
                        <a14:backgroundMark x1="22300" y1="67347" x2="22800" y2="65408"/>
                        <a14:backgroundMark x1="22900" y1="63673" x2="23600" y2="66531"/>
                        <a14:backgroundMark x1="22500" y1="64286" x2="22500" y2="64286"/>
                        <a14:backgroundMark x1="76000" y1="45714" x2="73500" y2="45714"/>
                        <a14:backgroundMark x1="76300" y1="46020" x2="76000" y2="45408"/>
                        <a14:backgroundMark x1="43800" y1="45204" x2="32900" y2="46224"/>
                        <a14:backgroundMark x1="76300" y1="45204" x2="76300" y2="45204"/>
                        <a14:backgroundMark x1="76300" y1="45204" x2="75700" y2="454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700" b="55136"/>
          <a:stretch/>
        </p:blipFill>
        <p:spPr>
          <a:xfrm>
            <a:off x="7130134" y="1688698"/>
            <a:ext cx="4604657" cy="1118503"/>
          </a:xfrm>
          <a:prstGeom prst="roundRect">
            <a:avLst/>
          </a:prstGeom>
        </p:spPr>
      </p:pic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B08AF055-7F97-441C-975E-FDF6EAB81F9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20" b="92245" l="600" r="99300">
                        <a14:foregroundMark x1="91400" y1="11735" x2="14100" y2="19796"/>
                        <a14:foregroundMark x1="14100" y1="19796" x2="6300" y2="23776"/>
                        <a14:foregroundMark x1="6300" y1="23776" x2="6200" y2="32449"/>
                        <a14:foregroundMark x1="6200" y1="32449" x2="11400" y2="38163"/>
                        <a14:foregroundMark x1="11400" y1="38163" x2="25600" y2="44388"/>
                        <a14:foregroundMark x1="25600" y1="44388" x2="31933" y2="44766"/>
                        <a14:foregroundMark x1="43671" y1="45009" x2="49900" y2="42449"/>
                        <a14:foregroundMark x1="49900" y1="42449" x2="58600" y2="41735"/>
                        <a14:foregroundMark x1="76607" y1="45596" x2="82400" y2="46837"/>
                        <a14:foregroundMark x1="58600" y1="41735" x2="72935" y2="44808"/>
                        <a14:foregroundMark x1="82400" y1="46837" x2="91900" y2="36531"/>
                        <a14:foregroundMark x1="91900" y1="36531" x2="94400" y2="27653"/>
                        <a14:foregroundMark x1="94400" y1="27653" x2="91400" y2="20612"/>
                        <a14:foregroundMark x1="91400" y1="20612" x2="90900" y2="12245"/>
                        <a14:foregroundMark x1="97400" y1="13469" x2="98400" y2="31224"/>
                        <a14:foregroundMark x1="2100" y1="13776" x2="5200" y2="31939"/>
                        <a14:foregroundMark x1="16100" y1="46327" x2="22452" y2="63786"/>
                        <a14:foregroundMark x1="21366" y1="83538" x2="20600" y2="90510"/>
                        <a14:foregroundMark x1="80800" y1="86633" x2="80300" y2="53163"/>
                        <a14:foregroundMark x1="17500" y1="54592" x2="20600" y2="83061"/>
                        <a14:foregroundMark x1="20600" y1="83061" x2="19500" y2="89490"/>
                        <a14:foregroundMark x1="17200" y1="90918" x2="17300" y2="57449"/>
                        <a14:foregroundMark x1="16200" y1="56837" x2="15900" y2="90204"/>
                        <a14:foregroundMark x1="20800" y1="76939" x2="20850" y2="70895"/>
                        <a14:foregroundMark x1="83600" y1="53367" x2="81600" y2="70816"/>
                        <a14:foregroundMark x1="81600" y1="70816" x2="84100" y2="92245"/>
                        <a14:foregroundMark x1="83300" y1="58878" x2="84700" y2="65714"/>
                        <a14:foregroundMark x1="84700" y1="65714" x2="83000" y2="87347"/>
                        <a14:foregroundMark x1="97400" y1="36020" x2="95900" y2="23776"/>
                        <a14:foregroundMark x1="97100" y1="39082" x2="76600" y2="45102"/>
                        <a14:foregroundMark x1="37191" y1="43532" x2="10000" y2="42449"/>
                        <a14:foregroundMark x1="73029" y1="44960" x2="42842" y2="43757"/>
                        <a14:foregroundMark x1="76600" y1="45102" x2="75955" y2="45076"/>
                        <a14:foregroundMark x1="10000" y1="42449" x2="100" y2="31429"/>
                        <a14:foregroundMark x1="100" y1="31429" x2="600" y2="23980"/>
                        <a14:foregroundMark x1="600" y1="23980" x2="2900" y2="20000"/>
                        <a14:foregroundMark x1="19400" y1="1633" x2="19400" y2="12041"/>
                        <a14:foregroundMark x1="19400" y1="12041" x2="19700" y2="13061"/>
                        <a14:foregroundMark x1="22900" y1="1122" x2="22900" y2="2245"/>
                        <a14:foregroundMark x1="85200" y1="1735" x2="75800" y2="1939"/>
                        <a14:foregroundMark x1="84200" y1="5510" x2="78900" y2="5510"/>
                        <a14:foregroundMark x1="98400" y1="13061" x2="92900" y2="9184"/>
                        <a14:foregroundMark x1="97600" y1="11633" x2="94500" y2="10306"/>
                        <a14:foregroundMark x1="99300" y1="14286" x2="99200" y2="37143"/>
                        <a14:foregroundMark x1="13300" y1="9184" x2="7500" y2="9082"/>
                        <a14:backgroundMark x1="22500" y1="66939" x2="24500" y2="75000"/>
                        <a14:backgroundMark x1="24500" y1="75000" x2="23600" y2="83776"/>
                        <a14:backgroundMark x1="22300" y1="67347" x2="22800" y2="65408"/>
                        <a14:backgroundMark x1="22900" y1="63673" x2="23600" y2="66531"/>
                        <a14:backgroundMark x1="22500" y1="64286" x2="22500" y2="64286"/>
                        <a14:backgroundMark x1="76000" y1="45714" x2="73500" y2="45714"/>
                        <a14:backgroundMark x1="76300" y1="46020" x2="76000" y2="45408"/>
                        <a14:backgroundMark x1="43800" y1="45204" x2="32900" y2="46224"/>
                        <a14:backgroundMark x1="76300" y1="45204" x2="76300" y2="45204"/>
                        <a14:backgroundMark x1="76300" y1="45204" x2="75700" y2="454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5580" b="-1597"/>
          <a:stretch/>
        </p:blipFill>
        <p:spPr>
          <a:xfrm>
            <a:off x="7130140" y="2775861"/>
            <a:ext cx="4604657" cy="2862942"/>
          </a:xfrm>
          <a:prstGeom prst="rect">
            <a:avLst/>
          </a:prstGeom>
        </p:spPr>
      </p:pic>
      <p:pic>
        <p:nvPicPr>
          <p:cNvPr id="10" name="Picture 9" descr="A picture containing diagram&#10;&#10;Description automatically generated">
            <a:extLst>
              <a:ext uri="{FF2B5EF4-FFF2-40B4-BE49-F238E27FC236}">
                <a16:creationId xmlns:a16="http://schemas.microsoft.com/office/drawing/2014/main" id="{3E2C262B-2BFC-4D17-92E2-712A9C5D3B7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20" b="92245" l="600" r="99300">
                        <a14:foregroundMark x1="91400" y1="11735" x2="14100" y2="19796"/>
                        <a14:foregroundMark x1="14100" y1="19796" x2="6300" y2="23776"/>
                        <a14:foregroundMark x1="6300" y1="23776" x2="6200" y2="32449"/>
                        <a14:foregroundMark x1="6200" y1="32449" x2="11400" y2="38163"/>
                        <a14:foregroundMark x1="11400" y1="38163" x2="25600" y2="44388"/>
                        <a14:foregroundMark x1="25600" y1="44388" x2="31933" y2="44766"/>
                        <a14:foregroundMark x1="43671" y1="45009" x2="49900" y2="42449"/>
                        <a14:foregroundMark x1="49900" y1="42449" x2="58600" y2="41735"/>
                        <a14:foregroundMark x1="76607" y1="45596" x2="82400" y2="46837"/>
                        <a14:foregroundMark x1="58600" y1="41735" x2="72935" y2="44808"/>
                        <a14:foregroundMark x1="82400" y1="46837" x2="91900" y2="36531"/>
                        <a14:foregroundMark x1="91900" y1="36531" x2="94400" y2="27653"/>
                        <a14:foregroundMark x1="94400" y1="27653" x2="91400" y2="20612"/>
                        <a14:foregroundMark x1="91400" y1="20612" x2="90900" y2="12245"/>
                        <a14:foregroundMark x1="97400" y1="13469" x2="98400" y2="31224"/>
                        <a14:foregroundMark x1="2100" y1="13776" x2="5200" y2="31939"/>
                        <a14:foregroundMark x1="16100" y1="46327" x2="22452" y2="63786"/>
                        <a14:foregroundMark x1="21366" y1="83538" x2="20600" y2="90510"/>
                        <a14:foregroundMark x1="80800" y1="86633" x2="80300" y2="53163"/>
                        <a14:foregroundMark x1="17500" y1="54592" x2="20600" y2="83061"/>
                        <a14:foregroundMark x1="20600" y1="83061" x2="19500" y2="89490"/>
                        <a14:foregroundMark x1="17200" y1="90918" x2="17300" y2="57449"/>
                        <a14:foregroundMark x1="16200" y1="56837" x2="15900" y2="90204"/>
                        <a14:foregroundMark x1="20800" y1="76939" x2="20850" y2="70895"/>
                        <a14:foregroundMark x1="83600" y1="53367" x2="81600" y2="70816"/>
                        <a14:foregroundMark x1="81600" y1="70816" x2="84100" y2="92245"/>
                        <a14:foregroundMark x1="83300" y1="58878" x2="84700" y2="65714"/>
                        <a14:foregroundMark x1="84700" y1="65714" x2="83000" y2="87347"/>
                        <a14:foregroundMark x1="97400" y1="36020" x2="95900" y2="23776"/>
                        <a14:foregroundMark x1="97100" y1="39082" x2="76600" y2="45102"/>
                        <a14:foregroundMark x1="37191" y1="43532" x2="10000" y2="42449"/>
                        <a14:foregroundMark x1="73029" y1="44960" x2="42842" y2="43757"/>
                        <a14:foregroundMark x1="76600" y1="45102" x2="75955" y2="45076"/>
                        <a14:foregroundMark x1="10000" y1="42449" x2="100" y2="31429"/>
                        <a14:foregroundMark x1="100" y1="31429" x2="600" y2="23980"/>
                        <a14:foregroundMark x1="600" y1="23980" x2="2900" y2="20000"/>
                        <a14:foregroundMark x1="19400" y1="1633" x2="19400" y2="12041"/>
                        <a14:foregroundMark x1="19400" y1="12041" x2="19700" y2="13061"/>
                        <a14:foregroundMark x1="22900" y1="1122" x2="22900" y2="2245"/>
                        <a14:foregroundMark x1="85200" y1="1735" x2="75800" y2="1939"/>
                        <a14:foregroundMark x1="84200" y1="5510" x2="78900" y2="5510"/>
                        <a14:foregroundMark x1="98400" y1="13061" x2="92900" y2="9184"/>
                        <a14:foregroundMark x1="97600" y1="11633" x2="94500" y2="10306"/>
                        <a14:foregroundMark x1="99300" y1="14286" x2="99200" y2="37143"/>
                        <a14:foregroundMark x1="13300" y1="9184" x2="7500" y2="9082"/>
                        <a14:backgroundMark x1="22500" y1="66939" x2="24500" y2="75000"/>
                        <a14:backgroundMark x1="24500" y1="75000" x2="23600" y2="83776"/>
                        <a14:backgroundMark x1="22300" y1="67347" x2="22800" y2="65408"/>
                        <a14:backgroundMark x1="22900" y1="63673" x2="23600" y2="66531"/>
                        <a14:backgroundMark x1="22500" y1="64286" x2="22500" y2="64286"/>
                        <a14:backgroundMark x1="76000" y1="45714" x2="73500" y2="45714"/>
                        <a14:backgroundMark x1="76300" y1="46020" x2="76000" y2="45408"/>
                        <a14:backgroundMark x1="43800" y1="45204" x2="32900" y2="46224"/>
                        <a14:backgroundMark x1="76300" y1="45204" x2="76300" y2="45204"/>
                        <a14:backgroundMark x1="76300" y1="45204" x2="75700" y2="454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700" b="55136"/>
          <a:stretch/>
        </p:blipFill>
        <p:spPr>
          <a:xfrm>
            <a:off x="7130134" y="415706"/>
            <a:ext cx="4604657" cy="1118503"/>
          </a:xfrm>
          <a:prstGeom prst="roundRect">
            <a:avLst/>
          </a:prstGeom>
        </p:spPr>
      </p:pic>
      <p:pic>
        <p:nvPicPr>
          <p:cNvPr id="11" name="Picture 10" descr="A picture containing diagram&#10;&#10;Description automatically generated">
            <a:extLst>
              <a:ext uri="{FF2B5EF4-FFF2-40B4-BE49-F238E27FC236}">
                <a16:creationId xmlns:a16="http://schemas.microsoft.com/office/drawing/2014/main" id="{F8187DAB-2F56-4B64-86E4-F3A42684969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20" b="92245" l="600" r="99300">
                        <a14:foregroundMark x1="91400" y1="11735" x2="14100" y2="19796"/>
                        <a14:foregroundMark x1="14100" y1="19796" x2="6300" y2="23776"/>
                        <a14:foregroundMark x1="6300" y1="23776" x2="6200" y2="32449"/>
                        <a14:foregroundMark x1="6200" y1="32449" x2="11400" y2="38163"/>
                        <a14:foregroundMark x1="11400" y1="38163" x2="25600" y2="44388"/>
                        <a14:foregroundMark x1="25600" y1="44388" x2="31933" y2="44766"/>
                        <a14:foregroundMark x1="43671" y1="45009" x2="49900" y2="42449"/>
                        <a14:foregroundMark x1="49900" y1="42449" x2="58600" y2="41735"/>
                        <a14:foregroundMark x1="76607" y1="45596" x2="82400" y2="46837"/>
                        <a14:foregroundMark x1="58600" y1="41735" x2="72935" y2="44808"/>
                        <a14:foregroundMark x1="82400" y1="46837" x2="91900" y2="36531"/>
                        <a14:foregroundMark x1="91900" y1="36531" x2="94400" y2="27653"/>
                        <a14:foregroundMark x1="94400" y1="27653" x2="91400" y2="20612"/>
                        <a14:foregroundMark x1="91400" y1="20612" x2="90900" y2="12245"/>
                        <a14:foregroundMark x1="97400" y1="13469" x2="98400" y2="31224"/>
                        <a14:foregroundMark x1="2100" y1="13776" x2="5200" y2="31939"/>
                        <a14:foregroundMark x1="16100" y1="46327" x2="22452" y2="63786"/>
                        <a14:foregroundMark x1="21366" y1="83538" x2="20600" y2="90510"/>
                        <a14:foregroundMark x1="80800" y1="86633" x2="80300" y2="53163"/>
                        <a14:foregroundMark x1="17500" y1="54592" x2="20600" y2="83061"/>
                        <a14:foregroundMark x1="20600" y1="83061" x2="19500" y2="89490"/>
                        <a14:foregroundMark x1="17200" y1="90918" x2="17300" y2="57449"/>
                        <a14:foregroundMark x1="16200" y1="56837" x2="15900" y2="90204"/>
                        <a14:foregroundMark x1="20800" y1="76939" x2="20850" y2="70895"/>
                        <a14:foregroundMark x1="83600" y1="53367" x2="81600" y2="70816"/>
                        <a14:foregroundMark x1="81600" y1="70816" x2="84100" y2="92245"/>
                        <a14:foregroundMark x1="83300" y1="58878" x2="84700" y2="65714"/>
                        <a14:foregroundMark x1="84700" y1="65714" x2="83000" y2="87347"/>
                        <a14:foregroundMark x1="97400" y1="36020" x2="95900" y2="23776"/>
                        <a14:foregroundMark x1="97100" y1="39082" x2="76600" y2="45102"/>
                        <a14:foregroundMark x1="37191" y1="43532" x2="10000" y2="42449"/>
                        <a14:foregroundMark x1="73029" y1="44960" x2="42842" y2="43757"/>
                        <a14:foregroundMark x1="76600" y1="45102" x2="75955" y2="45076"/>
                        <a14:foregroundMark x1="10000" y1="42449" x2="100" y2="31429"/>
                        <a14:foregroundMark x1="100" y1="31429" x2="600" y2="23980"/>
                        <a14:foregroundMark x1="600" y1="23980" x2="2900" y2="20000"/>
                        <a14:foregroundMark x1="19400" y1="1633" x2="19400" y2="12041"/>
                        <a14:foregroundMark x1="19400" y1="12041" x2="19700" y2="13061"/>
                        <a14:foregroundMark x1="22900" y1="1122" x2="22900" y2="2245"/>
                        <a14:foregroundMark x1="85200" y1="1735" x2="75800" y2="1939"/>
                        <a14:foregroundMark x1="84200" y1="5510" x2="78900" y2="5510"/>
                        <a14:foregroundMark x1="98400" y1="13061" x2="92900" y2="9184"/>
                        <a14:foregroundMark x1="97600" y1="11633" x2="94500" y2="10306"/>
                        <a14:foregroundMark x1="99300" y1="14286" x2="99200" y2="37143"/>
                        <a14:foregroundMark x1="13300" y1="9184" x2="7500" y2="9082"/>
                        <a14:backgroundMark x1="22500" y1="66939" x2="24500" y2="75000"/>
                        <a14:backgroundMark x1="24500" y1="75000" x2="23600" y2="83776"/>
                        <a14:backgroundMark x1="22300" y1="67347" x2="22800" y2="65408"/>
                        <a14:backgroundMark x1="22900" y1="63673" x2="23600" y2="66531"/>
                        <a14:backgroundMark x1="22500" y1="64286" x2="22500" y2="64286"/>
                        <a14:backgroundMark x1="76000" y1="45714" x2="73500" y2="45714"/>
                        <a14:backgroundMark x1="76300" y1="46020" x2="76000" y2="45408"/>
                        <a14:backgroundMark x1="43800" y1="45204" x2="32900" y2="46224"/>
                        <a14:backgroundMark x1="76300" y1="45204" x2="76300" y2="45204"/>
                        <a14:backgroundMark x1="76300" y1="45204" x2="75700" y2="454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700" b="55136"/>
          <a:stretch/>
        </p:blipFill>
        <p:spPr>
          <a:xfrm>
            <a:off x="7130141" y="2869748"/>
            <a:ext cx="4604657" cy="1118503"/>
          </a:xfrm>
          <a:prstGeom prst="roundRect">
            <a:avLst/>
          </a:prstGeom>
        </p:spPr>
      </p:pic>
      <p:pic>
        <p:nvPicPr>
          <p:cNvPr id="15" name="Picture 14" descr="A picture containing diagram&#10;&#10;Description automatically generated">
            <a:extLst>
              <a:ext uri="{FF2B5EF4-FFF2-40B4-BE49-F238E27FC236}">
                <a16:creationId xmlns:a16="http://schemas.microsoft.com/office/drawing/2014/main" id="{12249C3D-CB11-4F02-A4BF-28B38B64A5F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20" b="92245" l="600" r="99300">
                        <a14:foregroundMark x1="91400" y1="11735" x2="14100" y2="19796"/>
                        <a14:foregroundMark x1="14100" y1="19796" x2="6300" y2="23776"/>
                        <a14:foregroundMark x1="6300" y1="23776" x2="6200" y2="32449"/>
                        <a14:foregroundMark x1="6200" y1="32449" x2="11400" y2="38163"/>
                        <a14:foregroundMark x1="11400" y1="38163" x2="25600" y2="44388"/>
                        <a14:foregroundMark x1="25600" y1="44388" x2="31933" y2="44766"/>
                        <a14:foregroundMark x1="43671" y1="45009" x2="49900" y2="42449"/>
                        <a14:foregroundMark x1="49900" y1="42449" x2="58600" y2="41735"/>
                        <a14:foregroundMark x1="76607" y1="45596" x2="82400" y2="46837"/>
                        <a14:foregroundMark x1="58600" y1="41735" x2="72935" y2="44808"/>
                        <a14:foregroundMark x1="82400" y1="46837" x2="91900" y2="36531"/>
                        <a14:foregroundMark x1="91900" y1="36531" x2="94400" y2="27653"/>
                        <a14:foregroundMark x1="94400" y1="27653" x2="91400" y2="20612"/>
                        <a14:foregroundMark x1="91400" y1="20612" x2="90900" y2="12245"/>
                        <a14:foregroundMark x1="97400" y1="13469" x2="98400" y2="31224"/>
                        <a14:foregroundMark x1="2100" y1="13776" x2="5200" y2="31939"/>
                        <a14:foregroundMark x1="16100" y1="46327" x2="22452" y2="63786"/>
                        <a14:foregroundMark x1="21366" y1="83538" x2="20600" y2="90510"/>
                        <a14:foregroundMark x1="80800" y1="86633" x2="80300" y2="53163"/>
                        <a14:foregroundMark x1="17500" y1="54592" x2="20600" y2="83061"/>
                        <a14:foregroundMark x1="20600" y1="83061" x2="19500" y2="89490"/>
                        <a14:foregroundMark x1="17200" y1="90918" x2="17300" y2="57449"/>
                        <a14:foregroundMark x1="16200" y1="56837" x2="15900" y2="90204"/>
                        <a14:foregroundMark x1="20800" y1="76939" x2="20850" y2="70895"/>
                        <a14:foregroundMark x1="83600" y1="53367" x2="81600" y2="70816"/>
                        <a14:foregroundMark x1="81600" y1="70816" x2="84100" y2="92245"/>
                        <a14:foregroundMark x1="83300" y1="58878" x2="84700" y2="65714"/>
                        <a14:foregroundMark x1="84700" y1="65714" x2="83000" y2="87347"/>
                        <a14:foregroundMark x1="97400" y1="36020" x2="95900" y2="23776"/>
                        <a14:foregroundMark x1="97100" y1="39082" x2="76600" y2="45102"/>
                        <a14:foregroundMark x1="37191" y1="43532" x2="10000" y2="42449"/>
                        <a14:foregroundMark x1="73029" y1="44960" x2="42842" y2="43757"/>
                        <a14:foregroundMark x1="76600" y1="45102" x2="75955" y2="45076"/>
                        <a14:foregroundMark x1="10000" y1="42449" x2="100" y2="31429"/>
                        <a14:foregroundMark x1="100" y1="31429" x2="600" y2="23980"/>
                        <a14:foregroundMark x1="600" y1="23980" x2="2900" y2="20000"/>
                        <a14:foregroundMark x1="19400" y1="1633" x2="19400" y2="12041"/>
                        <a14:foregroundMark x1="19400" y1="12041" x2="19700" y2="13061"/>
                        <a14:foregroundMark x1="22900" y1="1122" x2="22900" y2="2245"/>
                        <a14:foregroundMark x1="85200" y1="1735" x2="75800" y2="1939"/>
                        <a14:foregroundMark x1="84200" y1="5510" x2="78900" y2="5510"/>
                        <a14:foregroundMark x1="98400" y1="13061" x2="92900" y2="9184"/>
                        <a14:foregroundMark x1="97600" y1="11633" x2="94500" y2="10306"/>
                        <a14:foregroundMark x1="99300" y1="14286" x2="99200" y2="37143"/>
                        <a14:foregroundMark x1="13300" y1="9184" x2="7500" y2="9082"/>
                        <a14:backgroundMark x1="22500" y1="66939" x2="24500" y2="75000"/>
                        <a14:backgroundMark x1="24500" y1="75000" x2="23600" y2="83776"/>
                        <a14:backgroundMark x1="22300" y1="67347" x2="22800" y2="65408"/>
                        <a14:backgroundMark x1="22900" y1="63673" x2="23600" y2="66531"/>
                        <a14:backgroundMark x1="22500" y1="64286" x2="22500" y2="64286"/>
                        <a14:backgroundMark x1="76000" y1="45714" x2="73500" y2="45714"/>
                        <a14:backgroundMark x1="76300" y1="46020" x2="76000" y2="45408"/>
                        <a14:backgroundMark x1="43800" y1="45204" x2="32900" y2="46224"/>
                        <a14:backgroundMark x1="76300" y1="45204" x2="76300" y2="45204"/>
                        <a14:backgroundMark x1="76300" y1="45204" x2="75700" y2="454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700" b="55136"/>
          <a:stretch/>
        </p:blipFill>
        <p:spPr>
          <a:xfrm>
            <a:off x="1069677" y="379639"/>
            <a:ext cx="5850549" cy="1828723"/>
          </a:xfrm>
          <a:prstGeom prst="roundRect">
            <a:avLst/>
          </a:prstGeom>
          <a:noFill/>
        </p:spPr>
      </p:pic>
      <p:pic>
        <p:nvPicPr>
          <p:cNvPr id="18" name="Picture 17" descr="A picture containing cellphone&#10;&#10;Description automatically generated">
            <a:extLst>
              <a:ext uri="{FF2B5EF4-FFF2-40B4-BE49-F238E27FC236}">
                <a16:creationId xmlns:a16="http://schemas.microsoft.com/office/drawing/2014/main" id="{0A38E4ED-4840-4C04-A8B6-E20A3DFDE06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57093" y1="57105" x2="42326" y2="56053"/>
                        <a14:foregroundMark x1="31512" y1="60263" x2="26628" y2="60263"/>
                        <a14:foregroundMark x1="72558" y1="61316" x2="66512" y2="60000"/>
                        <a14:foregroundMark x1="66512" y1="60000" x2="66047" y2="60263"/>
                        <a14:foregroundMark x1="78605" y1="54211" x2="76628" y2="37632"/>
                        <a14:foregroundMark x1="22442" y1="39474" x2="22326" y2="51316"/>
                        <a14:foregroundMark x1="21512" y1="48158" x2="21977" y2="46316"/>
                        <a14:foregroundMark x1="71744" y1="30526" x2="68023" y2="29211"/>
                        <a14:foregroundMark x1="74186" y1="31316" x2="68023" y2="27105"/>
                        <a14:foregroundMark x1="21744" y1="46579" x2="21744" y2="523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487" y="4789840"/>
            <a:ext cx="6744011" cy="2979912"/>
          </a:xfrm>
          <a:prstGeom prst="rect">
            <a:avLst/>
          </a:prstGeom>
        </p:spPr>
      </p:pic>
      <p:sp>
        <p:nvSpPr>
          <p:cNvPr id="2" name="الاجابة الصحيحة">
            <a:hlinkClick r:id="" action="ppaction://noaction"/>
            <a:extLst>
              <a:ext uri="{FF2B5EF4-FFF2-40B4-BE49-F238E27FC236}">
                <a16:creationId xmlns:a16="http://schemas.microsoft.com/office/drawing/2014/main" id="{0752DDD7-C1B3-4532-A95B-07F8091B06F0}"/>
              </a:ext>
            </a:extLst>
          </p:cNvPr>
          <p:cNvSpPr/>
          <p:nvPr/>
        </p:nvSpPr>
        <p:spPr>
          <a:xfrm>
            <a:off x="7110965" y="461640"/>
            <a:ext cx="4604657" cy="105718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OM" sz="3200" b="1" dirty="0"/>
              <a:t>الوجوب </a:t>
            </a:r>
            <a:endParaRPr lang="ar-KW" sz="3200" dirty="0"/>
          </a:p>
        </p:txBody>
      </p:sp>
      <p:pic>
        <p:nvPicPr>
          <p:cNvPr id="3" name="335554__robinhood76__06332-speedy-car-drive-away">
            <a:hlinkClick r:id="" action="ppaction://media"/>
            <a:extLst>
              <a:ext uri="{FF2B5EF4-FFF2-40B4-BE49-F238E27FC236}">
                <a16:creationId xmlns:a16="http://schemas.microsoft.com/office/drawing/2014/main" id="{F30368B0-78ED-438B-AFC2-B05FE77682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944895" y="1737214"/>
            <a:ext cx="406400" cy="406400"/>
          </a:xfrm>
          <a:prstGeom prst="rect">
            <a:avLst/>
          </a:prstGeom>
        </p:spPr>
      </p:pic>
      <p:pic>
        <p:nvPicPr>
          <p:cNvPr id="4" name="433772__iainmccurdy__car-ignition">
            <a:hlinkClick r:id="" action="ppaction://media"/>
            <a:extLst>
              <a:ext uri="{FF2B5EF4-FFF2-40B4-BE49-F238E27FC236}">
                <a16:creationId xmlns:a16="http://schemas.microsoft.com/office/drawing/2014/main" id="{9C3169F4-FD34-46F8-8AB6-3B79441AB7C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5355" end="55709.7256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059600" y="3785051"/>
            <a:ext cx="406400" cy="406400"/>
          </a:xfrm>
          <a:prstGeom prst="rect">
            <a:avLst/>
          </a:prstGeom>
        </p:spPr>
      </p:pic>
      <p:sp>
        <p:nvSpPr>
          <p:cNvPr id="13" name="اختيار 1">
            <a:extLst>
              <a:ext uri="{FF2B5EF4-FFF2-40B4-BE49-F238E27FC236}">
                <a16:creationId xmlns:a16="http://schemas.microsoft.com/office/drawing/2014/main" id="{8D71E957-4460-430C-BF2F-BD4FA2B24A16}"/>
              </a:ext>
            </a:extLst>
          </p:cNvPr>
          <p:cNvSpPr/>
          <p:nvPr/>
        </p:nvSpPr>
        <p:spPr>
          <a:xfrm>
            <a:off x="7222836" y="1734079"/>
            <a:ext cx="4310675" cy="102774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 sz="6000" dirty="0"/>
          </a:p>
        </p:txBody>
      </p:sp>
      <p:sp>
        <p:nvSpPr>
          <p:cNvPr id="22" name="اختيار 2">
            <a:extLst>
              <a:ext uri="{FF2B5EF4-FFF2-40B4-BE49-F238E27FC236}">
                <a16:creationId xmlns:a16="http://schemas.microsoft.com/office/drawing/2014/main" id="{92151447-FC13-40D9-A218-16F3FECD1D67}"/>
              </a:ext>
            </a:extLst>
          </p:cNvPr>
          <p:cNvSpPr/>
          <p:nvPr/>
        </p:nvSpPr>
        <p:spPr>
          <a:xfrm>
            <a:off x="7293723" y="2909918"/>
            <a:ext cx="4202099" cy="102774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 sz="6000" dirty="0"/>
          </a:p>
        </p:txBody>
      </p:sp>
      <p:pic>
        <p:nvPicPr>
          <p:cNvPr id="24" name="Picture 23" descr="A picture containing text, clipart, sign&#10;&#10;Description automatically generated">
            <a:extLst>
              <a:ext uri="{FF2B5EF4-FFF2-40B4-BE49-F238E27FC236}">
                <a16:creationId xmlns:a16="http://schemas.microsoft.com/office/drawing/2014/main" id="{3BE8ABEA-C4AD-47EC-A2AD-28218B622A18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4952" b="89617" l="9585" r="89617">
                        <a14:foregroundMark x1="64696" y1="9105" x2="62939" y2="18850"/>
                        <a14:foregroundMark x1="62570" y1="29872" x2="62556" y2="30182"/>
                        <a14:foregroundMark x1="62591" y1="29393" x2="62570" y2="29872"/>
                        <a14:foregroundMark x1="62780" y1="25080" x2="62591" y2="29393"/>
                        <a14:foregroundMark x1="62060" y1="51568" x2="62141" y2="51757"/>
                        <a14:foregroundMark x1="62973" y1="27922" x2="62939" y2="26837"/>
                        <a14:foregroundMark x1="63018" y1="29393" x2="63060" y2="30758"/>
                        <a14:foregroundMark x1="63033" y1="29872" x2="63018" y2="29393"/>
                        <a14:foregroundMark x1="63042" y1="30171" x2="63033" y2="29872"/>
                        <a14:foregroundMark x1="63599" y1="48083" x2="63574" y2="47274"/>
                        <a14:foregroundMark x1="63620" y1="48764" x2="63599" y2="48083"/>
                        <a14:foregroundMark x1="63738" y1="52556" x2="63728" y2="52244"/>
                        <a14:foregroundMark x1="66454" y1="5591" x2="59904" y2="6070"/>
                        <a14:foregroundMark x1="54681" y1="11305" x2="53994" y2="12141"/>
                        <a14:foregroundMark x1="56384" y1="9234" x2="56265" y2="9379"/>
                        <a14:foregroundMark x1="57409" y1="7987" x2="57102" y2="8360"/>
                        <a14:foregroundMark x1="59904" y1="4952" x2="57409" y2="7987"/>
                        <a14:foregroundMark x1="57244" y1="7987" x2="59425" y2="6070"/>
                        <a14:foregroundMark x1="56969" y1="8229" x2="57244" y2="7987"/>
                        <a14:foregroundMark x1="55927" y1="9144" x2="56120" y2="8975"/>
                        <a14:foregroundMark x1="67093" y1="23962" x2="71725" y2="19010"/>
                        <a14:foregroundMark x1="54202" y1="10972" x2="53195" y2="12141"/>
                        <a14:foregroundMark x1="56012" y1="8869" x2="55832" y2="9078"/>
                        <a14:foregroundMark x1="58147" y1="6390" x2="56749" y2="8013"/>
                        <a14:foregroundMark x1="57502" y1="7987" x2="57668" y2="7827"/>
                        <a14:foregroundMark x1="57109" y1="8366" x2="57502" y2="7987"/>
                        <a14:foregroundMark x1="56145" y1="9295" x2="56297" y2="9149"/>
                        <a14:foregroundMark x1="53365" y1="11977" x2="54321" y2="11055"/>
                        <a14:foregroundMark x1="53195" y1="12141" x2="53113" y2="12220"/>
                        <a14:foregroundMark x1="53108" y1="12202" x2="52875" y2="12460"/>
                        <a14:foregroundMark x1="54212" y1="10979" x2="53350" y2="11933"/>
                        <a14:foregroundMark x1="56067" y1="8923" x2="55891" y2="9119"/>
                        <a14:foregroundMark x1="58786" y1="5911" x2="56823" y2="8086"/>
                        <a14:foregroundMark x1="57132" y1="7987" x2="58626" y2="6390"/>
                        <a14:foregroundMark x1="56936" y1="8197" x2="57132" y2="7987"/>
                        <a14:foregroundMark x1="56002" y1="9196" x2="56166" y2="9020"/>
                        <a14:foregroundMark x1="53994" y1="11342" x2="54286" y2="11030"/>
                        <a14:foregroundMark x1="54184" y1="10959" x2="53994" y2="11182"/>
                        <a14:foregroundMark x1="55987" y1="8845" x2="55805" y2="9059"/>
                        <a14:foregroundMark x1="58626" y1="5751" x2="56721" y2="7985"/>
                        <a14:foregroundMark x1="53403" y1="10417" x2="53035" y2="10863"/>
                        <a14:foregroundMark x1="55146" y1="8307" x2="54991" y2="8494"/>
                        <a14:foregroundMark x1="55278" y1="8147" x2="55146" y2="8307"/>
                        <a14:foregroundMark x1="64058" y1="25559" x2="63099" y2="47604"/>
                        <a14:backgroundMark x1="62300" y1="48243" x2="61502" y2="50160"/>
                        <a14:backgroundMark x1="61502" y1="48083" x2="61502" y2="48083"/>
                        <a14:backgroundMark x1="61502" y1="48083" x2="61502" y2="48083"/>
                        <a14:backgroundMark x1="61981" y1="47923" x2="61502" y2="47764"/>
                        <a14:backgroundMark x1="62300" y1="49042" x2="61342" y2="51278"/>
                        <a14:backgroundMark x1="52716" y1="13259" x2="52716" y2="10863"/>
                        <a14:backgroundMark x1="55911" y1="7188" x2="54952" y2="7827"/>
                        <a14:backgroundMark x1="54952" y1="8466" x2="53355" y2="10383"/>
                        <a14:backgroundMark x1="53195" y1="12460" x2="52716" y2="10064"/>
                        <a14:backgroundMark x1="55112" y1="8307" x2="55112" y2="8307"/>
                        <a14:backgroundMark x1="55272" y1="7987" x2="55272" y2="7987"/>
                        <a14:backgroundMark x1="53195" y1="10863" x2="53195" y2="10863"/>
                        <a14:backgroundMark x1="53195" y1="13259" x2="53195" y2="99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743" r="26440" b="45854"/>
          <a:stretch/>
        </p:blipFill>
        <p:spPr>
          <a:xfrm>
            <a:off x="9952826" y="4762667"/>
            <a:ext cx="1280160" cy="2156908"/>
          </a:xfrm>
          <a:prstGeom prst="rect">
            <a:avLst/>
          </a:prstGeom>
        </p:spPr>
      </p:pic>
      <p:sp>
        <p:nvSpPr>
          <p:cNvPr id="25" name="Flowchart: Preparation 2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C9FBB74-B216-4D17-8ED8-3404B4C1A0EC}"/>
              </a:ext>
            </a:extLst>
          </p:cNvPr>
          <p:cNvSpPr/>
          <p:nvPr/>
        </p:nvSpPr>
        <p:spPr>
          <a:xfrm>
            <a:off x="9952824" y="4906251"/>
            <a:ext cx="1280160" cy="826439"/>
          </a:xfrm>
          <a:prstGeom prst="flowChartPreparation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KW" sz="2400" b="1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التالي</a:t>
            </a:r>
          </a:p>
        </p:txBody>
      </p:sp>
      <p:pic>
        <p:nvPicPr>
          <p:cNvPr id="27" name="Picture 26" descr="Diagram&#10;&#10;Description automatically generated">
            <a:extLst>
              <a:ext uri="{FF2B5EF4-FFF2-40B4-BE49-F238E27FC236}">
                <a16:creationId xmlns:a16="http://schemas.microsoft.com/office/drawing/2014/main" id="{B0D3A9BF-8535-47FF-8BE7-47947A5A3CBE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831" b="90508" l="80422" r="97741">
                        <a14:foregroundMark x1="80723" y1="41695" x2="80572" y2="52203"/>
                        <a14:foregroundMark x1="80422" y1="58983" x2="80422" y2="75254"/>
                        <a14:foregroundMark x1="82380" y1="76610" x2="82530" y2="90508"/>
                        <a14:foregroundMark x1="82831" y1="90508" x2="81024" y2="90169"/>
                        <a14:foregroundMark x1="95331" y1="90508" x2="92620" y2="90169"/>
                        <a14:foregroundMark x1="82681" y1="52203" x2="82831" y2="57288"/>
                        <a14:foregroundMark x1="90964" y1="53559" x2="81175" y2="53220"/>
                        <a14:foregroundMark x1="91416" y1="53220" x2="86295" y2="538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610" t="31712"/>
          <a:stretch/>
        </p:blipFill>
        <p:spPr>
          <a:xfrm>
            <a:off x="495651" y="2461863"/>
            <a:ext cx="1776864" cy="2187776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528F9F2B-F729-4F33-B26F-9942536D99A1}"/>
              </a:ext>
            </a:extLst>
          </p:cNvPr>
          <p:cNvSpPr/>
          <p:nvPr/>
        </p:nvSpPr>
        <p:spPr>
          <a:xfrm>
            <a:off x="693172" y="2756856"/>
            <a:ext cx="1233030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KW" sz="20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منطقة قرطبة</a:t>
            </a:r>
            <a:endParaRPr lang="en-US" sz="20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F7231753-A29C-4861-A5C5-9B4AD78421AF}"/>
              </a:ext>
            </a:extLst>
          </p:cNvPr>
          <p:cNvSpPr/>
          <p:nvPr/>
        </p:nvSpPr>
        <p:spPr>
          <a:xfrm>
            <a:off x="687469" y="3339127"/>
            <a:ext cx="1263987" cy="50581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KW" sz="1600" dirty="0">
                <a:solidFill>
                  <a:sysClr val="windowText" lastClr="000000"/>
                </a:solidFill>
              </a:rPr>
              <a:t>محطة</a:t>
            </a:r>
          </a:p>
          <a:p>
            <a:pPr algn="r"/>
            <a:r>
              <a:rPr lang="ar-KW" sz="1600" dirty="0">
                <a:solidFill>
                  <a:sysClr val="windowText" lastClr="000000"/>
                </a:solidFill>
              </a:rPr>
              <a:t>وقــود</a:t>
            </a:r>
          </a:p>
        </p:txBody>
      </p:sp>
      <p:pic>
        <p:nvPicPr>
          <p:cNvPr id="29" name="Picture 28" descr="A picture containing icon&#10;&#10;Description automatically generated">
            <a:extLst>
              <a:ext uri="{FF2B5EF4-FFF2-40B4-BE49-F238E27FC236}">
                <a16:creationId xmlns:a16="http://schemas.microsoft.com/office/drawing/2014/main" id="{A60C3A5E-757D-4982-BE05-3C7114B4A25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691" y="3276777"/>
            <a:ext cx="610542" cy="659385"/>
          </a:xfrm>
          <a:prstGeom prst="rect">
            <a:avLst/>
          </a:prstGeom>
        </p:spPr>
      </p:pic>
      <p:sp>
        <p:nvSpPr>
          <p:cNvPr id="26" name="مربع نص 25">
            <a:extLst>
              <a:ext uri="{FF2B5EF4-FFF2-40B4-BE49-F238E27FC236}">
                <a16:creationId xmlns:a16="http://schemas.microsoft.com/office/drawing/2014/main" id="{655F2B0F-E7E7-45B3-A7D4-520924E1AA46}"/>
              </a:ext>
            </a:extLst>
          </p:cNvPr>
          <p:cNvSpPr txBox="1"/>
          <p:nvPr/>
        </p:nvSpPr>
        <p:spPr>
          <a:xfrm>
            <a:off x="1564640" y="1424269"/>
            <a:ext cx="4682298" cy="4587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r" rtl="1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ar-OM" sz="24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حكم صلاة الجماعة للرجال هو</a:t>
            </a:r>
            <a:r>
              <a:rPr lang="ar-OM" sz="1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en-US" sz="12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8" name="مربع نص 27">
            <a:extLst>
              <a:ext uri="{FF2B5EF4-FFF2-40B4-BE49-F238E27FC236}">
                <a16:creationId xmlns:a16="http://schemas.microsoft.com/office/drawing/2014/main" id="{5E3B581D-C526-430B-BE8E-E2A7A9BF0BD0}"/>
              </a:ext>
            </a:extLst>
          </p:cNvPr>
          <p:cNvSpPr txBox="1"/>
          <p:nvPr/>
        </p:nvSpPr>
        <p:spPr>
          <a:xfrm>
            <a:off x="7813688" y="1949914"/>
            <a:ext cx="267143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OM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ar-OM" sz="32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الكراهة </a:t>
            </a:r>
            <a:endParaRPr lang="ar-OM" sz="3200" dirty="0">
              <a:solidFill>
                <a:schemeClr val="bg1"/>
              </a:solidFill>
            </a:endParaRPr>
          </a:p>
        </p:txBody>
      </p:sp>
      <p:sp>
        <p:nvSpPr>
          <p:cNvPr id="32" name="مربع نص 31">
            <a:extLst>
              <a:ext uri="{FF2B5EF4-FFF2-40B4-BE49-F238E27FC236}">
                <a16:creationId xmlns:a16="http://schemas.microsoft.com/office/drawing/2014/main" id="{87091EF9-ED31-45EA-B753-AAB1367EB2E8}"/>
              </a:ext>
            </a:extLst>
          </p:cNvPr>
          <p:cNvSpPr txBox="1"/>
          <p:nvPr/>
        </p:nvSpPr>
        <p:spPr>
          <a:xfrm>
            <a:off x="8097520" y="2992895"/>
            <a:ext cx="250952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OM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ar-OM" sz="32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الاباحة </a:t>
            </a:r>
            <a:endParaRPr lang="ar-OM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0375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" fill="hold">
                      <p:stCondLst>
                        <p:cond delay="0"/>
                      </p:stCondLst>
                      <p:childTnLst>
                        <p:par>
                          <p:cTn id="6" fill="hold">
                            <p:stCondLst>
                              <p:cond delay="0"/>
                            </p:stCondLst>
                            <p:childTnLst>
                              <p:par>
                                <p:cTn id="7" presetID="53" presetClass="exit" presetSubtype="32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7.40741E-7 L -0.00859 -0.45301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0" y="-2266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65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284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284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691384C-95CC-4175-A87A-EAD7DA258D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</p:spPr>
      </p:pic>
      <p:pic>
        <p:nvPicPr>
          <p:cNvPr id="16" name="Picture 15" descr="A picture containing diagram&#10;&#10;Description automatically generated">
            <a:extLst>
              <a:ext uri="{FF2B5EF4-FFF2-40B4-BE49-F238E27FC236}">
                <a16:creationId xmlns:a16="http://schemas.microsoft.com/office/drawing/2014/main" id="{6AF24D06-5513-4E17-BD3A-2DBCC56F8AE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20" b="92245" l="600" r="99300">
                        <a14:foregroundMark x1="91400" y1="11735" x2="14100" y2="19796"/>
                        <a14:foregroundMark x1="14100" y1="19796" x2="6300" y2="23776"/>
                        <a14:foregroundMark x1="6300" y1="23776" x2="6200" y2="32449"/>
                        <a14:foregroundMark x1="6200" y1="32449" x2="11400" y2="38163"/>
                        <a14:foregroundMark x1="11400" y1="38163" x2="25600" y2="44388"/>
                        <a14:foregroundMark x1="25600" y1="44388" x2="31933" y2="44766"/>
                        <a14:foregroundMark x1="43671" y1="45009" x2="49900" y2="42449"/>
                        <a14:foregroundMark x1="49900" y1="42449" x2="58600" y2="41735"/>
                        <a14:foregroundMark x1="76607" y1="45596" x2="82400" y2="46837"/>
                        <a14:foregroundMark x1="58600" y1="41735" x2="72935" y2="44808"/>
                        <a14:foregroundMark x1="82400" y1="46837" x2="91900" y2="36531"/>
                        <a14:foregroundMark x1="91900" y1="36531" x2="94400" y2="27653"/>
                        <a14:foregroundMark x1="94400" y1="27653" x2="91400" y2="20612"/>
                        <a14:foregroundMark x1="91400" y1="20612" x2="90900" y2="12245"/>
                        <a14:foregroundMark x1="97400" y1="13469" x2="98400" y2="31224"/>
                        <a14:foregroundMark x1="2100" y1="13776" x2="5200" y2="31939"/>
                        <a14:foregroundMark x1="16100" y1="46327" x2="22452" y2="63786"/>
                        <a14:foregroundMark x1="21366" y1="83538" x2="20600" y2="90510"/>
                        <a14:foregroundMark x1="80800" y1="86633" x2="80300" y2="53163"/>
                        <a14:foregroundMark x1="17500" y1="54592" x2="20600" y2="83061"/>
                        <a14:foregroundMark x1="20600" y1="83061" x2="19500" y2="89490"/>
                        <a14:foregroundMark x1="17200" y1="90918" x2="17300" y2="57449"/>
                        <a14:foregroundMark x1="16200" y1="56837" x2="15900" y2="90204"/>
                        <a14:foregroundMark x1="20800" y1="76939" x2="20850" y2="70895"/>
                        <a14:foregroundMark x1="83600" y1="53367" x2="81600" y2="70816"/>
                        <a14:foregroundMark x1="81600" y1="70816" x2="84100" y2="92245"/>
                        <a14:foregroundMark x1="83300" y1="58878" x2="84700" y2="65714"/>
                        <a14:foregroundMark x1="84700" y1="65714" x2="83000" y2="87347"/>
                        <a14:foregroundMark x1="97400" y1="36020" x2="95900" y2="23776"/>
                        <a14:foregroundMark x1="97100" y1="39082" x2="76600" y2="45102"/>
                        <a14:foregroundMark x1="37191" y1="43532" x2="10000" y2="42449"/>
                        <a14:foregroundMark x1="73029" y1="44960" x2="42842" y2="43757"/>
                        <a14:foregroundMark x1="76600" y1="45102" x2="75955" y2="45076"/>
                        <a14:foregroundMark x1="10000" y1="42449" x2="100" y2="31429"/>
                        <a14:foregroundMark x1="100" y1="31429" x2="600" y2="23980"/>
                        <a14:foregroundMark x1="600" y1="23980" x2="2900" y2="20000"/>
                        <a14:foregroundMark x1="19400" y1="1633" x2="19400" y2="12041"/>
                        <a14:foregroundMark x1="19400" y1="12041" x2="19700" y2="13061"/>
                        <a14:foregroundMark x1="22900" y1="1122" x2="22900" y2="2245"/>
                        <a14:foregroundMark x1="85200" y1="1735" x2="75800" y2="1939"/>
                        <a14:foregroundMark x1="84200" y1="5510" x2="78900" y2="5510"/>
                        <a14:foregroundMark x1="98400" y1="13061" x2="92900" y2="9184"/>
                        <a14:foregroundMark x1="97600" y1="11633" x2="94500" y2="10306"/>
                        <a14:foregroundMark x1="99300" y1="14286" x2="99200" y2="37143"/>
                        <a14:foregroundMark x1="13300" y1="9184" x2="7500" y2="9082"/>
                        <a14:backgroundMark x1="22500" y1="66939" x2="24500" y2="75000"/>
                        <a14:backgroundMark x1="24500" y1="75000" x2="23600" y2="83776"/>
                        <a14:backgroundMark x1="22300" y1="67347" x2="22800" y2="65408"/>
                        <a14:backgroundMark x1="22900" y1="63673" x2="23600" y2="66531"/>
                        <a14:backgroundMark x1="22500" y1="64286" x2="22500" y2="64286"/>
                        <a14:backgroundMark x1="76000" y1="45714" x2="73500" y2="45714"/>
                        <a14:backgroundMark x1="76300" y1="46020" x2="76000" y2="45408"/>
                        <a14:backgroundMark x1="43800" y1="45204" x2="32900" y2="46224"/>
                        <a14:backgroundMark x1="76300" y1="45204" x2="76300" y2="45204"/>
                        <a14:backgroundMark x1="76300" y1="45204" x2="75700" y2="454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575" b="23875"/>
          <a:stretch/>
        </p:blipFill>
        <p:spPr>
          <a:xfrm>
            <a:off x="622945" y="2141219"/>
            <a:ext cx="6744011" cy="1648956"/>
          </a:xfrm>
          <a:prstGeom prst="rect">
            <a:avLst/>
          </a:prstGeom>
        </p:spPr>
      </p:pic>
      <p:pic>
        <p:nvPicPr>
          <p:cNvPr id="12" name="Picture 11" descr="A picture containing diagram&#10;&#10;Description automatically generated">
            <a:extLst>
              <a:ext uri="{FF2B5EF4-FFF2-40B4-BE49-F238E27FC236}">
                <a16:creationId xmlns:a16="http://schemas.microsoft.com/office/drawing/2014/main" id="{D6758F14-1AE7-49BB-A3FF-61307823D03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20" b="92245" l="600" r="99300">
                        <a14:foregroundMark x1="91400" y1="11735" x2="14100" y2="19796"/>
                        <a14:foregroundMark x1="14100" y1="19796" x2="6300" y2="23776"/>
                        <a14:foregroundMark x1="6300" y1="23776" x2="6200" y2="32449"/>
                        <a14:foregroundMark x1="6200" y1="32449" x2="11400" y2="38163"/>
                        <a14:foregroundMark x1="11400" y1="38163" x2="25600" y2="44388"/>
                        <a14:foregroundMark x1="25600" y1="44388" x2="31933" y2="44766"/>
                        <a14:foregroundMark x1="43671" y1="45009" x2="49900" y2="42449"/>
                        <a14:foregroundMark x1="49900" y1="42449" x2="58600" y2="41735"/>
                        <a14:foregroundMark x1="76607" y1="45596" x2="82400" y2="46837"/>
                        <a14:foregroundMark x1="58600" y1="41735" x2="72935" y2="44808"/>
                        <a14:foregroundMark x1="82400" y1="46837" x2="91900" y2="36531"/>
                        <a14:foregroundMark x1="91900" y1="36531" x2="94400" y2="27653"/>
                        <a14:foregroundMark x1="94400" y1="27653" x2="91400" y2="20612"/>
                        <a14:foregroundMark x1="91400" y1="20612" x2="90900" y2="12245"/>
                        <a14:foregroundMark x1="97400" y1="13469" x2="98400" y2="31224"/>
                        <a14:foregroundMark x1="2100" y1="13776" x2="5200" y2="31939"/>
                        <a14:foregroundMark x1="16100" y1="46327" x2="22452" y2="63786"/>
                        <a14:foregroundMark x1="21366" y1="83538" x2="20600" y2="90510"/>
                        <a14:foregroundMark x1="80800" y1="86633" x2="80300" y2="53163"/>
                        <a14:foregroundMark x1="17500" y1="54592" x2="20600" y2="83061"/>
                        <a14:foregroundMark x1="20600" y1="83061" x2="19500" y2="89490"/>
                        <a14:foregroundMark x1="17200" y1="90918" x2="17300" y2="57449"/>
                        <a14:foregroundMark x1="16200" y1="56837" x2="15900" y2="90204"/>
                        <a14:foregroundMark x1="20800" y1="76939" x2="20850" y2="70895"/>
                        <a14:foregroundMark x1="83600" y1="53367" x2="81600" y2="70816"/>
                        <a14:foregroundMark x1="81600" y1="70816" x2="84100" y2="92245"/>
                        <a14:foregroundMark x1="83300" y1="58878" x2="84700" y2="65714"/>
                        <a14:foregroundMark x1="84700" y1="65714" x2="83000" y2="87347"/>
                        <a14:foregroundMark x1="97400" y1="36020" x2="95900" y2="23776"/>
                        <a14:foregroundMark x1="97100" y1="39082" x2="76600" y2="45102"/>
                        <a14:foregroundMark x1="37191" y1="43532" x2="10000" y2="42449"/>
                        <a14:foregroundMark x1="73029" y1="44960" x2="42842" y2="43757"/>
                        <a14:foregroundMark x1="76600" y1="45102" x2="75955" y2="45076"/>
                        <a14:foregroundMark x1="10000" y1="42449" x2="100" y2="31429"/>
                        <a14:foregroundMark x1="100" y1="31429" x2="600" y2="23980"/>
                        <a14:foregroundMark x1="600" y1="23980" x2="2900" y2="20000"/>
                        <a14:foregroundMark x1="19400" y1="1633" x2="19400" y2="12041"/>
                        <a14:foregroundMark x1="19400" y1="12041" x2="19700" y2="13061"/>
                        <a14:foregroundMark x1="22900" y1="1122" x2="22900" y2="2245"/>
                        <a14:foregroundMark x1="85200" y1="1735" x2="75800" y2="1939"/>
                        <a14:foregroundMark x1="84200" y1="5510" x2="78900" y2="5510"/>
                        <a14:foregroundMark x1="98400" y1="13061" x2="92900" y2="9184"/>
                        <a14:foregroundMark x1="97600" y1="11633" x2="94500" y2="10306"/>
                        <a14:foregroundMark x1="99300" y1="14286" x2="99200" y2="37143"/>
                        <a14:foregroundMark x1="13300" y1="9184" x2="7500" y2="9082"/>
                        <a14:backgroundMark x1="22500" y1="66939" x2="24500" y2="75000"/>
                        <a14:backgroundMark x1="24500" y1="75000" x2="23600" y2="83776"/>
                        <a14:backgroundMark x1="22300" y1="67347" x2="22800" y2="65408"/>
                        <a14:backgroundMark x1="22900" y1="63673" x2="23600" y2="66531"/>
                        <a14:backgroundMark x1="22500" y1="64286" x2="22500" y2="64286"/>
                        <a14:backgroundMark x1="76000" y1="45714" x2="73500" y2="45714"/>
                        <a14:backgroundMark x1="76300" y1="46020" x2="76000" y2="45408"/>
                        <a14:backgroundMark x1="43800" y1="45204" x2="32900" y2="46224"/>
                        <a14:backgroundMark x1="76300" y1="45204" x2="76300" y2="45204"/>
                        <a14:backgroundMark x1="76300" y1="45204" x2="75700" y2="454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5580" b="-1597"/>
          <a:stretch/>
        </p:blipFill>
        <p:spPr>
          <a:xfrm>
            <a:off x="7130138" y="1411062"/>
            <a:ext cx="4604657" cy="2862942"/>
          </a:xfrm>
          <a:prstGeom prst="rect">
            <a:avLst/>
          </a:prstGeom>
        </p:spPr>
      </p:pic>
      <p:pic>
        <p:nvPicPr>
          <p:cNvPr id="6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643376E9-9251-4603-BBB7-616336101BD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20" b="92245" l="600" r="99300">
                        <a14:foregroundMark x1="91400" y1="11735" x2="14100" y2="19796"/>
                        <a14:foregroundMark x1="14100" y1="19796" x2="6300" y2="23776"/>
                        <a14:foregroundMark x1="6300" y1="23776" x2="6200" y2="32449"/>
                        <a14:foregroundMark x1="6200" y1="32449" x2="11400" y2="38163"/>
                        <a14:foregroundMark x1="11400" y1="38163" x2="25600" y2="44388"/>
                        <a14:foregroundMark x1="25600" y1="44388" x2="31933" y2="44766"/>
                        <a14:foregroundMark x1="43671" y1="45009" x2="49900" y2="42449"/>
                        <a14:foregroundMark x1="49900" y1="42449" x2="58600" y2="41735"/>
                        <a14:foregroundMark x1="76607" y1="45596" x2="82400" y2="46837"/>
                        <a14:foregroundMark x1="58600" y1="41735" x2="72935" y2="44808"/>
                        <a14:foregroundMark x1="82400" y1="46837" x2="91900" y2="36531"/>
                        <a14:foregroundMark x1="91900" y1="36531" x2="94400" y2="27653"/>
                        <a14:foregroundMark x1="94400" y1="27653" x2="91400" y2="20612"/>
                        <a14:foregroundMark x1="91400" y1="20612" x2="90900" y2="12245"/>
                        <a14:foregroundMark x1="97400" y1="13469" x2="98400" y2="31224"/>
                        <a14:foregroundMark x1="2100" y1="13776" x2="5200" y2="31939"/>
                        <a14:foregroundMark x1="16100" y1="46327" x2="22452" y2="63786"/>
                        <a14:foregroundMark x1="21366" y1="83538" x2="20600" y2="90510"/>
                        <a14:foregroundMark x1="80800" y1="86633" x2="80300" y2="53163"/>
                        <a14:foregroundMark x1="17500" y1="54592" x2="20600" y2="83061"/>
                        <a14:foregroundMark x1="20600" y1="83061" x2="19500" y2="89490"/>
                        <a14:foregroundMark x1="17200" y1="90918" x2="17300" y2="57449"/>
                        <a14:foregroundMark x1="16200" y1="56837" x2="15900" y2="90204"/>
                        <a14:foregroundMark x1="20800" y1="76939" x2="20850" y2="70895"/>
                        <a14:foregroundMark x1="83600" y1="53367" x2="81600" y2="70816"/>
                        <a14:foregroundMark x1="81600" y1="70816" x2="84100" y2="92245"/>
                        <a14:foregroundMark x1="83300" y1="58878" x2="84700" y2="65714"/>
                        <a14:foregroundMark x1="84700" y1="65714" x2="83000" y2="87347"/>
                        <a14:foregroundMark x1="97400" y1="36020" x2="95900" y2="23776"/>
                        <a14:foregroundMark x1="97100" y1="39082" x2="76600" y2="45102"/>
                        <a14:foregroundMark x1="37191" y1="43532" x2="10000" y2="42449"/>
                        <a14:foregroundMark x1="73029" y1="44960" x2="42842" y2="43757"/>
                        <a14:foregroundMark x1="76600" y1="45102" x2="75955" y2="45076"/>
                        <a14:foregroundMark x1="10000" y1="42449" x2="100" y2="31429"/>
                        <a14:foregroundMark x1="100" y1="31429" x2="600" y2="23980"/>
                        <a14:foregroundMark x1="600" y1="23980" x2="2900" y2="20000"/>
                        <a14:foregroundMark x1="19400" y1="1633" x2="19400" y2="12041"/>
                        <a14:foregroundMark x1="19400" y1="12041" x2="19700" y2="13061"/>
                        <a14:foregroundMark x1="22900" y1="1122" x2="22900" y2="2245"/>
                        <a14:foregroundMark x1="85200" y1="1735" x2="75800" y2="1939"/>
                        <a14:foregroundMark x1="84200" y1="5510" x2="78900" y2="5510"/>
                        <a14:foregroundMark x1="98400" y1="13061" x2="92900" y2="9184"/>
                        <a14:foregroundMark x1="97600" y1="11633" x2="94500" y2="10306"/>
                        <a14:foregroundMark x1="99300" y1="14286" x2="99200" y2="37143"/>
                        <a14:foregroundMark x1="13300" y1="9184" x2="7500" y2="9082"/>
                        <a14:backgroundMark x1="22500" y1="66939" x2="24500" y2="75000"/>
                        <a14:backgroundMark x1="24500" y1="75000" x2="23600" y2="83776"/>
                        <a14:backgroundMark x1="22300" y1="67347" x2="22800" y2="65408"/>
                        <a14:backgroundMark x1="22900" y1="63673" x2="23600" y2="66531"/>
                        <a14:backgroundMark x1="22500" y1="64286" x2="22500" y2="64286"/>
                        <a14:backgroundMark x1="76000" y1="45714" x2="73500" y2="45714"/>
                        <a14:backgroundMark x1="76300" y1="46020" x2="76000" y2="45408"/>
                        <a14:backgroundMark x1="43800" y1="45204" x2="32900" y2="46224"/>
                        <a14:backgroundMark x1="76300" y1="45204" x2="76300" y2="45204"/>
                        <a14:backgroundMark x1="76300" y1="45204" x2="75700" y2="454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700" b="55136"/>
          <a:stretch/>
        </p:blipFill>
        <p:spPr>
          <a:xfrm>
            <a:off x="7130142" y="1657358"/>
            <a:ext cx="4604657" cy="1118503"/>
          </a:xfrm>
          <a:prstGeom prst="roundRect">
            <a:avLst/>
          </a:prstGeom>
        </p:spPr>
      </p:pic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B08AF055-7F97-441C-975E-FDF6EAB81F9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20" b="92245" l="600" r="99300">
                        <a14:foregroundMark x1="91400" y1="11735" x2="14100" y2="19796"/>
                        <a14:foregroundMark x1="14100" y1="19796" x2="6300" y2="23776"/>
                        <a14:foregroundMark x1="6300" y1="23776" x2="6200" y2="32449"/>
                        <a14:foregroundMark x1="6200" y1="32449" x2="11400" y2="38163"/>
                        <a14:foregroundMark x1="11400" y1="38163" x2="25600" y2="44388"/>
                        <a14:foregroundMark x1="25600" y1="44388" x2="31933" y2="44766"/>
                        <a14:foregroundMark x1="43671" y1="45009" x2="49900" y2="42449"/>
                        <a14:foregroundMark x1="49900" y1="42449" x2="58600" y2="41735"/>
                        <a14:foregroundMark x1="76607" y1="45596" x2="82400" y2="46837"/>
                        <a14:foregroundMark x1="58600" y1="41735" x2="72935" y2="44808"/>
                        <a14:foregroundMark x1="82400" y1="46837" x2="91900" y2="36531"/>
                        <a14:foregroundMark x1="91900" y1="36531" x2="94400" y2="27653"/>
                        <a14:foregroundMark x1="94400" y1="27653" x2="91400" y2="20612"/>
                        <a14:foregroundMark x1="91400" y1="20612" x2="90900" y2="12245"/>
                        <a14:foregroundMark x1="97400" y1="13469" x2="98400" y2="31224"/>
                        <a14:foregroundMark x1="2100" y1="13776" x2="5200" y2="31939"/>
                        <a14:foregroundMark x1="16100" y1="46327" x2="22452" y2="63786"/>
                        <a14:foregroundMark x1="21366" y1="83538" x2="20600" y2="90510"/>
                        <a14:foregroundMark x1="80800" y1="86633" x2="80300" y2="53163"/>
                        <a14:foregroundMark x1="17500" y1="54592" x2="20600" y2="83061"/>
                        <a14:foregroundMark x1="20600" y1="83061" x2="19500" y2="89490"/>
                        <a14:foregroundMark x1="17200" y1="90918" x2="17300" y2="57449"/>
                        <a14:foregroundMark x1="16200" y1="56837" x2="15900" y2="90204"/>
                        <a14:foregroundMark x1="20800" y1="76939" x2="20850" y2="70895"/>
                        <a14:foregroundMark x1="83600" y1="53367" x2="81600" y2="70816"/>
                        <a14:foregroundMark x1="81600" y1="70816" x2="84100" y2="92245"/>
                        <a14:foregroundMark x1="83300" y1="58878" x2="84700" y2="65714"/>
                        <a14:foregroundMark x1="84700" y1="65714" x2="83000" y2="87347"/>
                        <a14:foregroundMark x1="97400" y1="36020" x2="95900" y2="23776"/>
                        <a14:foregroundMark x1="97100" y1="39082" x2="76600" y2="45102"/>
                        <a14:foregroundMark x1="37191" y1="43532" x2="10000" y2="42449"/>
                        <a14:foregroundMark x1="73029" y1="44960" x2="42842" y2="43757"/>
                        <a14:foregroundMark x1="76600" y1="45102" x2="75955" y2="45076"/>
                        <a14:foregroundMark x1="10000" y1="42449" x2="100" y2="31429"/>
                        <a14:foregroundMark x1="100" y1="31429" x2="600" y2="23980"/>
                        <a14:foregroundMark x1="600" y1="23980" x2="2900" y2="20000"/>
                        <a14:foregroundMark x1="19400" y1="1633" x2="19400" y2="12041"/>
                        <a14:foregroundMark x1="19400" y1="12041" x2="19700" y2="13061"/>
                        <a14:foregroundMark x1="22900" y1="1122" x2="22900" y2="2245"/>
                        <a14:foregroundMark x1="85200" y1="1735" x2="75800" y2="1939"/>
                        <a14:foregroundMark x1="84200" y1="5510" x2="78900" y2="5510"/>
                        <a14:foregroundMark x1="98400" y1="13061" x2="92900" y2="9184"/>
                        <a14:foregroundMark x1="97600" y1="11633" x2="94500" y2="10306"/>
                        <a14:foregroundMark x1="99300" y1="14286" x2="99200" y2="37143"/>
                        <a14:foregroundMark x1="13300" y1="9184" x2="7500" y2="9082"/>
                        <a14:backgroundMark x1="22500" y1="66939" x2="24500" y2="75000"/>
                        <a14:backgroundMark x1="24500" y1="75000" x2="23600" y2="83776"/>
                        <a14:backgroundMark x1="22300" y1="67347" x2="22800" y2="65408"/>
                        <a14:backgroundMark x1="22900" y1="63673" x2="23600" y2="66531"/>
                        <a14:backgroundMark x1="22500" y1="64286" x2="22500" y2="64286"/>
                        <a14:backgroundMark x1="76000" y1="45714" x2="73500" y2="45714"/>
                        <a14:backgroundMark x1="76300" y1="46020" x2="76000" y2="45408"/>
                        <a14:backgroundMark x1="43800" y1="45204" x2="32900" y2="46224"/>
                        <a14:backgroundMark x1="76300" y1="45204" x2="76300" y2="45204"/>
                        <a14:backgroundMark x1="76300" y1="45204" x2="75700" y2="454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5580" b="-1597"/>
          <a:stretch/>
        </p:blipFill>
        <p:spPr>
          <a:xfrm>
            <a:off x="7130134" y="2775861"/>
            <a:ext cx="4604657" cy="2862942"/>
          </a:xfrm>
          <a:prstGeom prst="rect">
            <a:avLst/>
          </a:prstGeom>
        </p:spPr>
      </p:pic>
      <p:pic>
        <p:nvPicPr>
          <p:cNvPr id="10" name="Picture 9" descr="A picture containing diagram&#10;&#10;Description automatically generated">
            <a:extLst>
              <a:ext uri="{FF2B5EF4-FFF2-40B4-BE49-F238E27FC236}">
                <a16:creationId xmlns:a16="http://schemas.microsoft.com/office/drawing/2014/main" id="{3E2C262B-2BFC-4D17-92E2-712A9C5D3B7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20" b="92245" l="600" r="99300">
                        <a14:foregroundMark x1="91400" y1="11735" x2="14100" y2="19796"/>
                        <a14:foregroundMark x1="14100" y1="19796" x2="6300" y2="23776"/>
                        <a14:foregroundMark x1="6300" y1="23776" x2="6200" y2="32449"/>
                        <a14:foregroundMark x1="6200" y1="32449" x2="11400" y2="38163"/>
                        <a14:foregroundMark x1="11400" y1="38163" x2="25600" y2="44388"/>
                        <a14:foregroundMark x1="25600" y1="44388" x2="31933" y2="44766"/>
                        <a14:foregroundMark x1="43671" y1="45009" x2="49900" y2="42449"/>
                        <a14:foregroundMark x1="49900" y1="42449" x2="58600" y2="41735"/>
                        <a14:foregroundMark x1="76607" y1="45596" x2="82400" y2="46837"/>
                        <a14:foregroundMark x1="58600" y1="41735" x2="72935" y2="44808"/>
                        <a14:foregroundMark x1="82400" y1="46837" x2="91900" y2="36531"/>
                        <a14:foregroundMark x1="91900" y1="36531" x2="94400" y2="27653"/>
                        <a14:foregroundMark x1="94400" y1="27653" x2="91400" y2="20612"/>
                        <a14:foregroundMark x1="91400" y1="20612" x2="90900" y2="12245"/>
                        <a14:foregroundMark x1="97400" y1="13469" x2="98400" y2="31224"/>
                        <a14:foregroundMark x1="2100" y1="13776" x2="5200" y2="31939"/>
                        <a14:foregroundMark x1="16100" y1="46327" x2="22452" y2="63786"/>
                        <a14:foregroundMark x1="21366" y1="83538" x2="20600" y2="90510"/>
                        <a14:foregroundMark x1="80800" y1="86633" x2="80300" y2="53163"/>
                        <a14:foregroundMark x1="17500" y1="54592" x2="20600" y2="83061"/>
                        <a14:foregroundMark x1="20600" y1="83061" x2="19500" y2="89490"/>
                        <a14:foregroundMark x1="17200" y1="90918" x2="17300" y2="57449"/>
                        <a14:foregroundMark x1="16200" y1="56837" x2="15900" y2="90204"/>
                        <a14:foregroundMark x1="20800" y1="76939" x2="20850" y2="70895"/>
                        <a14:foregroundMark x1="83600" y1="53367" x2="81600" y2="70816"/>
                        <a14:foregroundMark x1="81600" y1="70816" x2="84100" y2="92245"/>
                        <a14:foregroundMark x1="83300" y1="58878" x2="84700" y2="65714"/>
                        <a14:foregroundMark x1="84700" y1="65714" x2="83000" y2="87347"/>
                        <a14:foregroundMark x1="97400" y1="36020" x2="95900" y2="23776"/>
                        <a14:foregroundMark x1="97100" y1="39082" x2="76600" y2="45102"/>
                        <a14:foregroundMark x1="37191" y1="43532" x2="10000" y2="42449"/>
                        <a14:foregroundMark x1="73029" y1="44960" x2="42842" y2="43757"/>
                        <a14:foregroundMark x1="76600" y1="45102" x2="75955" y2="45076"/>
                        <a14:foregroundMark x1="10000" y1="42449" x2="100" y2="31429"/>
                        <a14:foregroundMark x1="100" y1="31429" x2="600" y2="23980"/>
                        <a14:foregroundMark x1="600" y1="23980" x2="2900" y2="20000"/>
                        <a14:foregroundMark x1="19400" y1="1633" x2="19400" y2="12041"/>
                        <a14:foregroundMark x1="19400" y1="12041" x2="19700" y2="13061"/>
                        <a14:foregroundMark x1="22900" y1="1122" x2="22900" y2="2245"/>
                        <a14:foregroundMark x1="85200" y1="1735" x2="75800" y2="1939"/>
                        <a14:foregroundMark x1="84200" y1="5510" x2="78900" y2="5510"/>
                        <a14:foregroundMark x1="98400" y1="13061" x2="92900" y2="9184"/>
                        <a14:foregroundMark x1="97600" y1="11633" x2="94500" y2="10306"/>
                        <a14:foregroundMark x1="99300" y1="14286" x2="99200" y2="37143"/>
                        <a14:foregroundMark x1="13300" y1="9184" x2="7500" y2="9082"/>
                        <a14:backgroundMark x1="22500" y1="66939" x2="24500" y2="75000"/>
                        <a14:backgroundMark x1="24500" y1="75000" x2="23600" y2="83776"/>
                        <a14:backgroundMark x1="22300" y1="67347" x2="22800" y2="65408"/>
                        <a14:backgroundMark x1="22900" y1="63673" x2="23600" y2="66531"/>
                        <a14:backgroundMark x1="22500" y1="64286" x2="22500" y2="64286"/>
                        <a14:backgroundMark x1="76000" y1="45714" x2="73500" y2="45714"/>
                        <a14:backgroundMark x1="76300" y1="46020" x2="76000" y2="45408"/>
                        <a14:backgroundMark x1="43800" y1="45204" x2="32900" y2="46224"/>
                        <a14:backgroundMark x1="76300" y1="45204" x2="76300" y2="45204"/>
                        <a14:backgroundMark x1="76300" y1="45204" x2="75700" y2="454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700" b="55136"/>
          <a:stretch/>
        </p:blipFill>
        <p:spPr>
          <a:xfrm>
            <a:off x="7130134" y="415706"/>
            <a:ext cx="4604657" cy="1118503"/>
          </a:xfrm>
          <a:prstGeom prst="roundRect">
            <a:avLst/>
          </a:prstGeom>
        </p:spPr>
      </p:pic>
      <p:pic>
        <p:nvPicPr>
          <p:cNvPr id="11" name="Picture 10" descr="A picture containing diagram&#10;&#10;Description automatically generated">
            <a:extLst>
              <a:ext uri="{FF2B5EF4-FFF2-40B4-BE49-F238E27FC236}">
                <a16:creationId xmlns:a16="http://schemas.microsoft.com/office/drawing/2014/main" id="{F8187DAB-2F56-4B64-86E4-F3A42684969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20" b="92245" l="600" r="99300">
                        <a14:foregroundMark x1="91400" y1="11735" x2="14100" y2="19796"/>
                        <a14:foregroundMark x1="14100" y1="19796" x2="6300" y2="23776"/>
                        <a14:foregroundMark x1="6300" y1="23776" x2="6200" y2="32449"/>
                        <a14:foregroundMark x1="6200" y1="32449" x2="11400" y2="38163"/>
                        <a14:foregroundMark x1="11400" y1="38163" x2="25600" y2="44388"/>
                        <a14:foregroundMark x1="25600" y1="44388" x2="31933" y2="44766"/>
                        <a14:foregroundMark x1="43671" y1="45009" x2="49900" y2="42449"/>
                        <a14:foregroundMark x1="49900" y1="42449" x2="58600" y2="41735"/>
                        <a14:foregroundMark x1="76607" y1="45596" x2="82400" y2="46837"/>
                        <a14:foregroundMark x1="58600" y1="41735" x2="72935" y2="44808"/>
                        <a14:foregroundMark x1="82400" y1="46837" x2="91900" y2="36531"/>
                        <a14:foregroundMark x1="91900" y1="36531" x2="94400" y2="27653"/>
                        <a14:foregroundMark x1="94400" y1="27653" x2="91400" y2="20612"/>
                        <a14:foregroundMark x1="91400" y1="20612" x2="90900" y2="12245"/>
                        <a14:foregroundMark x1="97400" y1="13469" x2="98400" y2="31224"/>
                        <a14:foregroundMark x1="2100" y1="13776" x2="5200" y2="31939"/>
                        <a14:foregroundMark x1="16100" y1="46327" x2="22452" y2="63786"/>
                        <a14:foregroundMark x1="21366" y1="83538" x2="20600" y2="90510"/>
                        <a14:foregroundMark x1="80800" y1="86633" x2="80300" y2="53163"/>
                        <a14:foregroundMark x1="17500" y1="54592" x2="20600" y2="83061"/>
                        <a14:foregroundMark x1="20600" y1="83061" x2="19500" y2="89490"/>
                        <a14:foregroundMark x1="17200" y1="90918" x2="17300" y2="57449"/>
                        <a14:foregroundMark x1="16200" y1="56837" x2="15900" y2="90204"/>
                        <a14:foregroundMark x1="20800" y1="76939" x2="20850" y2="70895"/>
                        <a14:foregroundMark x1="83600" y1="53367" x2="81600" y2="70816"/>
                        <a14:foregroundMark x1="81600" y1="70816" x2="84100" y2="92245"/>
                        <a14:foregroundMark x1="83300" y1="58878" x2="84700" y2="65714"/>
                        <a14:foregroundMark x1="84700" y1="65714" x2="83000" y2="87347"/>
                        <a14:foregroundMark x1="97400" y1="36020" x2="95900" y2="23776"/>
                        <a14:foregroundMark x1="97100" y1="39082" x2="76600" y2="45102"/>
                        <a14:foregroundMark x1="37191" y1="43532" x2="10000" y2="42449"/>
                        <a14:foregroundMark x1="73029" y1="44960" x2="42842" y2="43757"/>
                        <a14:foregroundMark x1="76600" y1="45102" x2="75955" y2="45076"/>
                        <a14:foregroundMark x1="10000" y1="42449" x2="100" y2="31429"/>
                        <a14:foregroundMark x1="100" y1="31429" x2="600" y2="23980"/>
                        <a14:foregroundMark x1="600" y1="23980" x2="2900" y2="20000"/>
                        <a14:foregroundMark x1="19400" y1="1633" x2="19400" y2="12041"/>
                        <a14:foregroundMark x1="19400" y1="12041" x2="19700" y2="13061"/>
                        <a14:foregroundMark x1="22900" y1="1122" x2="22900" y2="2245"/>
                        <a14:foregroundMark x1="85200" y1="1735" x2="75800" y2="1939"/>
                        <a14:foregroundMark x1="84200" y1="5510" x2="78900" y2="5510"/>
                        <a14:foregroundMark x1="98400" y1="13061" x2="92900" y2="9184"/>
                        <a14:foregroundMark x1="97600" y1="11633" x2="94500" y2="10306"/>
                        <a14:foregroundMark x1="99300" y1="14286" x2="99200" y2="37143"/>
                        <a14:foregroundMark x1="13300" y1="9184" x2="7500" y2="9082"/>
                        <a14:backgroundMark x1="22500" y1="66939" x2="24500" y2="75000"/>
                        <a14:backgroundMark x1="24500" y1="75000" x2="23600" y2="83776"/>
                        <a14:backgroundMark x1="22300" y1="67347" x2="22800" y2="65408"/>
                        <a14:backgroundMark x1="22900" y1="63673" x2="23600" y2="66531"/>
                        <a14:backgroundMark x1="22500" y1="64286" x2="22500" y2="64286"/>
                        <a14:backgroundMark x1="76000" y1="45714" x2="73500" y2="45714"/>
                        <a14:backgroundMark x1="76300" y1="46020" x2="76000" y2="45408"/>
                        <a14:backgroundMark x1="43800" y1="45204" x2="32900" y2="46224"/>
                        <a14:backgroundMark x1="76300" y1="45204" x2="76300" y2="45204"/>
                        <a14:backgroundMark x1="76300" y1="45204" x2="75700" y2="454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700" b="55136"/>
          <a:stretch/>
        </p:blipFill>
        <p:spPr>
          <a:xfrm>
            <a:off x="7130141" y="2869748"/>
            <a:ext cx="4604657" cy="1118503"/>
          </a:xfrm>
          <a:prstGeom prst="roundRect">
            <a:avLst/>
          </a:prstGeom>
        </p:spPr>
      </p:pic>
      <p:pic>
        <p:nvPicPr>
          <p:cNvPr id="15" name="Picture 14" descr="A picture containing diagram&#10;&#10;Description automatically generated">
            <a:extLst>
              <a:ext uri="{FF2B5EF4-FFF2-40B4-BE49-F238E27FC236}">
                <a16:creationId xmlns:a16="http://schemas.microsoft.com/office/drawing/2014/main" id="{12249C3D-CB11-4F02-A4BF-28B38B64A5F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20" b="92245" l="600" r="99300">
                        <a14:foregroundMark x1="91400" y1="11735" x2="14100" y2="19796"/>
                        <a14:foregroundMark x1="14100" y1="19796" x2="6300" y2="23776"/>
                        <a14:foregroundMark x1="6300" y1="23776" x2="6200" y2="32449"/>
                        <a14:foregroundMark x1="6200" y1="32449" x2="11400" y2="38163"/>
                        <a14:foregroundMark x1="11400" y1="38163" x2="25600" y2="44388"/>
                        <a14:foregroundMark x1="25600" y1="44388" x2="31933" y2="44766"/>
                        <a14:foregroundMark x1="43671" y1="45009" x2="49900" y2="42449"/>
                        <a14:foregroundMark x1="49900" y1="42449" x2="58600" y2="41735"/>
                        <a14:foregroundMark x1="76607" y1="45596" x2="82400" y2="46837"/>
                        <a14:foregroundMark x1="58600" y1="41735" x2="72935" y2="44808"/>
                        <a14:foregroundMark x1="82400" y1="46837" x2="91900" y2="36531"/>
                        <a14:foregroundMark x1="91900" y1="36531" x2="94400" y2="27653"/>
                        <a14:foregroundMark x1="94400" y1="27653" x2="91400" y2="20612"/>
                        <a14:foregroundMark x1="91400" y1="20612" x2="90900" y2="12245"/>
                        <a14:foregroundMark x1="97400" y1="13469" x2="98400" y2="31224"/>
                        <a14:foregroundMark x1="2100" y1="13776" x2="5200" y2="31939"/>
                        <a14:foregroundMark x1="16100" y1="46327" x2="22452" y2="63786"/>
                        <a14:foregroundMark x1="21366" y1="83538" x2="20600" y2="90510"/>
                        <a14:foregroundMark x1="80800" y1="86633" x2="80300" y2="53163"/>
                        <a14:foregroundMark x1="17500" y1="54592" x2="20600" y2="83061"/>
                        <a14:foregroundMark x1="20600" y1="83061" x2="19500" y2="89490"/>
                        <a14:foregroundMark x1="17200" y1="90918" x2="17300" y2="57449"/>
                        <a14:foregroundMark x1="16200" y1="56837" x2="15900" y2="90204"/>
                        <a14:foregroundMark x1="20800" y1="76939" x2="20850" y2="70895"/>
                        <a14:foregroundMark x1="83600" y1="53367" x2="81600" y2="70816"/>
                        <a14:foregroundMark x1="81600" y1="70816" x2="84100" y2="92245"/>
                        <a14:foregroundMark x1="83300" y1="58878" x2="84700" y2="65714"/>
                        <a14:foregroundMark x1="84700" y1="65714" x2="83000" y2="87347"/>
                        <a14:foregroundMark x1="97400" y1="36020" x2="95900" y2="23776"/>
                        <a14:foregroundMark x1="97100" y1="39082" x2="76600" y2="45102"/>
                        <a14:foregroundMark x1="37191" y1="43532" x2="10000" y2="42449"/>
                        <a14:foregroundMark x1="73029" y1="44960" x2="42842" y2="43757"/>
                        <a14:foregroundMark x1="76600" y1="45102" x2="75955" y2="45076"/>
                        <a14:foregroundMark x1="10000" y1="42449" x2="100" y2="31429"/>
                        <a14:foregroundMark x1="100" y1="31429" x2="600" y2="23980"/>
                        <a14:foregroundMark x1="600" y1="23980" x2="2900" y2="20000"/>
                        <a14:foregroundMark x1="19400" y1="1633" x2="19400" y2="12041"/>
                        <a14:foregroundMark x1="19400" y1="12041" x2="19700" y2="13061"/>
                        <a14:foregroundMark x1="22900" y1="1122" x2="22900" y2="2245"/>
                        <a14:foregroundMark x1="85200" y1="1735" x2="75800" y2="1939"/>
                        <a14:foregroundMark x1="84200" y1="5510" x2="78900" y2="5510"/>
                        <a14:foregroundMark x1="98400" y1="13061" x2="92900" y2="9184"/>
                        <a14:foregroundMark x1="97600" y1="11633" x2="94500" y2="10306"/>
                        <a14:foregroundMark x1="99300" y1="14286" x2="99200" y2="37143"/>
                        <a14:foregroundMark x1="13300" y1="9184" x2="7500" y2="9082"/>
                        <a14:backgroundMark x1="22500" y1="66939" x2="24500" y2="75000"/>
                        <a14:backgroundMark x1="24500" y1="75000" x2="23600" y2="83776"/>
                        <a14:backgroundMark x1="22300" y1="67347" x2="22800" y2="65408"/>
                        <a14:backgroundMark x1="22900" y1="63673" x2="23600" y2="66531"/>
                        <a14:backgroundMark x1="22500" y1="64286" x2="22500" y2="64286"/>
                        <a14:backgroundMark x1="76000" y1="45714" x2="73500" y2="45714"/>
                        <a14:backgroundMark x1="76300" y1="46020" x2="76000" y2="45408"/>
                        <a14:backgroundMark x1="43800" y1="45204" x2="32900" y2="46224"/>
                        <a14:backgroundMark x1="76300" y1="45204" x2="76300" y2="45204"/>
                        <a14:backgroundMark x1="76300" y1="45204" x2="75700" y2="454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700" b="55136"/>
          <a:stretch/>
        </p:blipFill>
        <p:spPr>
          <a:xfrm>
            <a:off x="1069677" y="379639"/>
            <a:ext cx="5850549" cy="1828723"/>
          </a:xfrm>
          <a:prstGeom prst="roundRect">
            <a:avLst/>
          </a:prstGeom>
        </p:spPr>
      </p:pic>
      <p:pic>
        <p:nvPicPr>
          <p:cNvPr id="18" name="Picture 17" descr="A picture containing cellphone&#10;&#10;Description automatically generated">
            <a:extLst>
              <a:ext uri="{FF2B5EF4-FFF2-40B4-BE49-F238E27FC236}">
                <a16:creationId xmlns:a16="http://schemas.microsoft.com/office/drawing/2014/main" id="{0A38E4ED-4840-4C04-A8B6-E20A3DFDE06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57093" y1="57105" x2="42326" y2="56053"/>
                        <a14:foregroundMark x1="31512" y1="60263" x2="26628" y2="60263"/>
                        <a14:foregroundMark x1="72558" y1="61316" x2="66512" y2="60000"/>
                        <a14:foregroundMark x1="66512" y1="60000" x2="66047" y2="60263"/>
                        <a14:foregroundMark x1="78605" y1="54211" x2="76628" y2="37632"/>
                        <a14:foregroundMark x1="22442" y1="39474" x2="22326" y2="51316"/>
                        <a14:foregroundMark x1="21512" y1="48158" x2="21977" y2="46316"/>
                        <a14:foregroundMark x1="71744" y1="30526" x2="68023" y2="29211"/>
                        <a14:foregroundMark x1="74186" y1="31316" x2="68023" y2="27105"/>
                        <a14:foregroundMark x1="21744" y1="46579" x2="21744" y2="523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487" y="4789840"/>
            <a:ext cx="6744011" cy="2979912"/>
          </a:xfrm>
          <a:prstGeom prst="rect">
            <a:avLst/>
          </a:prstGeom>
        </p:spPr>
      </p:pic>
      <p:sp>
        <p:nvSpPr>
          <p:cNvPr id="2" name="الاجابة الصحيحة">
            <a:hlinkClick r:id="" action="ppaction://noaction"/>
            <a:extLst>
              <a:ext uri="{FF2B5EF4-FFF2-40B4-BE49-F238E27FC236}">
                <a16:creationId xmlns:a16="http://schemas.microsoft.com/office/drawing/2014/main" id="{0752DDD7-C1B3-4532-A95B-07F8091B06F0}"/>
              </a:ext>
            </a:extLst>
          </p:cNvPr>
          <p:cNvSpPr/>
          <p:nvPr/>
        </p:nvSpPr>
        <p:spPr>
          <a:xfrm>
            <a:off x="7092443" y="1707221"/>
            <a:ext cx="4604657" cy="105718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OM" sz="3600" b="1" dirty="0"/>
              <a:t>الصلاة</a:t>
            </a:r>
            <a:endParaRPr lang="ar-KW" sz="3600" dirty="0"/>
          </a:p>
        </p:txBody>
      </p:sp>
      <p:pic>
        <p:nvPicPr>
          <p:cNvPr id="3" name="335554__robinhood76__06332-speedy-car-drive-away">
            <a:hlinkClick r:id="" action="ppaction://media"/>
            <a:extLst>
              <a:ext uri="{FF2B5EF4-FFF2-40B4-BE49-F238E27FC236}">
                <a16:creationId xmlns:a16="http://schemas.microsoft.com/office/drawing/2014/main" id="{F30368B0-78ED-438B-AFC2-B05FE77682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987028" y="1763394"/>
            <a:ext cx="406400" cy="406400"/>
          </a:xfrm>
          <a:prstGeom prst="rect">
            <a:avLst/>
          </a:prstGeom>
        </p:spPr>
      </p:pic>
      <p:pic>
        <p:nvPicPr>
          <p:cNvPr id="4" name="433772__iainmccurdy__car-ignition">
            <a:hlinkClick r:id="" action="ppaction://media"/>
            <a:extLst>
              <a:ext uri="{FF2B5EF4-FFF2-40B4-BE49-F238E27FC236}">
                <a16:creationId xmlns:a16="http://schemas.microsoft.com/office/drawing/2014/main" id="{9C3169F4-FD34-46F8-8AB6-3B79441AB7C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5355" end="55709.7256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059600" y="3785051"/>
            <a:ext cx="406400" cy="406400"/>
          </a:xfrm>
          <a:prstGeom prst="rect">
            <a:avLst/>
          </a:prstGeom>
        </p:spPr>
      </p:pic>
      <p:sp>
        <p:nvSpPr>
          <p:cNvPr id="13" name="اختيار 1">
            <a:extLst>
              <a:ext uri="{FF2B5EF4-FFF2-40B4-BE49-F238E27FC236}">
                <a16:creationId xmlns:a16="http://schemas.microsoft.com/office/drawing/2014/main" id="{8D71E957-4460-430C-BF2F-BD4FA2B24A16}"/>
              </a:ext>
            </a:extLst>
          </p:cNvPr>
          <p:cNvSpPr/>
          <p:nvPr/>
        </p:nvSpPr>
        <p:spPr>
          <a:xfrm>
            <a:off x="7140253" y="452678"/>
            <a:ext cx="4202099" cy="102774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OM" sz="2800" b="1" dirty="0"/>
              <a:t>الصيام</a:t>
            </a:r>
            <a:endParaRPr lang="ar-KW" sz="2800" dirty="0"/>
          </a:p>
        </p:txBody>
      </p:sp>
      <p:sp>
        <p:nvSpPr>
          <p:cNvPr id="22" name="اختيار 2">
            <a:extLst>
              <a:ext uri="{FF2B5EF4-FFF2-40B4-BE49-F238E27FC236}">
                <a16:creationId xmlns:a16="http://schemas.microsoft.com/office/drawing/2014/main" id="{92151447-FC13-40D9-A218-16F3FECD1D67}"/>
              </a:ext>
            </a:extLst>
          </p:cNvPr>
          <p:cNvSpPr/>
          <p:nvPr/>
        </p:nvSpPr>
        <p:spPr>
          <a:xfrm>
            <a:off x="7293723" y="2909918"/>
            <a:ext cx="4202099" cy="102774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 sz="6000" dirty="0"/>
          </a:p>
        </p:txBody>
      </p:sp>
      <p:pic>
        <p:nvPicPr>
          <p:cNvPr id="24" name="Picture 23" descr="A picture containing text, clipart, sign&#10;&#10;Description automatically generated">
            <a:extLst>
              <a:ext uri="{FF2B5EF4-FFF2-40B4-BE49-F238E27FC236}">
                <a16:creationId xmlns:a16="http://schemas.microsoft.com/office/drawing/2014/main" id="{F047225B-660B-4327-9632-58575A760F22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952" b="89617" l="9585" r="89617">
                        <a14:foregroundMark x1="64696" y1="9105" x2="62939" y2="18850"/>
                        <a14:foregroundMark x1="62248" y1="37220" x2="62221" y2="37845"/>
                        <a14:foregroundMark x1="62255" y1="37061" x2="62248" y2="37220"/>
                        <a14:foregroundMark x1="62297" y1="36102" x2="62255" y2="37061"/>
                        <a14:foregroundMark x1="62549" y1="30351" x2="62521" y2="30990"/>
                        <a14:foregroundMark x1="62570" y1="29872" x2="62549" y2="30351"/>
                        <a14:foregroundMark x1="62591" y1="29393" x2="62570" y2="29872"/>
                        <a14:foregroundMark x1="62780" y1="25080" x2="62591" y2="29393"/>
                        <a14:foregroundMark x1="62060" y1="51568" x2="62141" y2="51757"/>
                        <a14:foregroundMark x1="63018" y1="29393" x2="62939" y2="26837"/>
                        <a14:foregroundMark x1="63033" y1="29872" x2="63018" y2="29393"/>
                        <a14:foregroundMark x1="63048" y1="30351" x2="63033" y2="29872"/>
                        <a14:foregroundMark x1="63068" y1="30990" x2="63048" y2="30351"/>
                        <a14:foregroundMark x1="63257" y1="37061" x2="63227" y2="36102"/>
                        <a14:foregroundMark x1="63262" y1="37220" x2="63257" y2="37061"/>
                        <a14:foregroundMark x1="63279" y1="37779" x2="63262" y2="37220"/>
                        <a14:foregroundMark x1="63599" y1="48083" x2="63574" y2="47274"/>
                        <a14:foregroundMark x1="63620" y1="48764" x2="63599" y2="48083"/>
                        <a14:foregroundMark x1="63738" y1="52556" x2="63728" y2="52244"/>
                        <a14:foregroundMark x1="66454" y1="5591" x2="59904" y2="6070"/>
                        <a14:foregroundMark x1="54681" y1="11305" x2="53994" y2="12141"/>
                        <a14:foregroundMark x1="56384" y1="9234" x2="56265" y2="9379"/>
                        <a14:foregroundMark x1="59904" y1="4952" x2="57102" y2="8360"/>
                        <a14:foregroundMark x1="56969" y1="8229" x2="59425" y2="6070"/>
                        <a14:foregroundMark x1="55927" y1="9144" x2="56120" y2="8975"/>
                        <a14:foregroundMark x1="67093" y1="23962" x2="71725" y2="19010"/>
                        <a14:foregroundMark x1="54202" y1="10972" x2="53195" y2="12141"/>
                        <a14:foregroundMark x1="56012" y1="8869" x2="55832" y2="9078"/>
                        <a14:foregroundMark x1="58147" y1="6390" x2="56749" y2="8013"/>
                        <a14:foregroundMark x1="57109" y1="8366" x2="57668" y2="7827"/>
                        <a14:foregroundMark x1="56145" y1="9295" x2="56297" y2="9149"/>
                        <a14:foregroundMark x1="53365" y1="11977" x2="54321" y2="11055"/>
                        <a14:foregroundMark x1="53195" y1="12141" x2="53113" y2="12220"/>
                        <a14:foregroundMark x1="53108" y1="12202" x2="52875" y2="12460"/>
                        <a14:foregroundMark x1="54212" y1="10979" x2="53350" y2="11933"/>
                        <a14:foregroundMark x1="56067" y1="8923" x2="55891" y2="9119"/>
                        <a14:foregroundMark x1="58786" y1="5911" x2="56823" y2="8086"/>
                        <a14:foregroundMark x1="56936" y1="8197" x2="58626" y2="6390"/>
                        <a14:foregroundMark x1="56002" y1="9196" x2="56166" y2="9020"/>
                        <a14:foregroundMark x1="53994" y1="11342" x2="54286" y2="11030"/>
                        <a14:foregroundMark x1="54184" y1="10959" x2="53994" y2="11182"/>
                        <a14:foregroundMark x1="55987" y1="8845" x2="55805" y2="9059"/>
                        <a14:foregroundMark x1="58626" y1="5751" x2="56721" y2="7985"/>
                        <a14:foregroundMark x1="53403" y1="10417" x2="53035" y2="10863"/>
                        <a14:foregroundMark x1="55278" y1="8147" x2="54991" y2="8494"/>
                        <a14:backgroundMark x1="61502" y1="42971" x2="61981" y2="47444"/>
                        <a14:backgroundMark x1="61981" y1="37859" x2="62300" y2="42971"/>
                        <a14:backgroundMark x1="61981" y1="37540" x2="61821" y2="32588"/>
                        <a14:backgroundMark x1="62300" y1="48243" x2="61502" y2="50160"/>
                        <a14:backgroundMark x1="61502" y1="48083" x2="61502" y2="48083"/>
                        <a14:backgroundMark x1="61502" y1="48083" x2="61502" y2="48083"/>
                        <a14:backgroundMark x1="61981" y1="47923" x2="61502" y2="47764"/>
                        <a14:backgroundMark x1="62300" y1="49042" x2="61342" y2="51278"/>
                        <a14:backgroundMark x1="52716" y1="13259" x2="52716" y2="10863"/>
                        <a14:backgroundMark x1="62141" y1="30990" x2="62141" y2="36102"/>
                        <a14:backgroundMark x1="62300" y1="30351" x2="62300" y2="30351"/>
                        <a14:backgroundMark x1="62141" y1="29872" x2="62141" y2="29872"/>
                        <a14:backgroundMark x1="62300" y1="29393" x2="62300" y2="29393"/>
                        <a14:backgroundMark x1="62460" y1="37061" x2="62460" y2="37061"/>
                        <a14:backgroundMark x1="62460" y1="38818" x2="62460" y2="38818"/>
                        <a14:backgroundMark x1="62460" y1="37220" x2="62460" y2="37220"/>
                        <a14:backgroundMark x1="55911" y1="7188" x2="54952" y2="7827"/>
                        <a14:backgroundMark x1="54952" y1="8466" x2="53355" y2="10383"/>
                        <a14:backgroundMark x1="53195" y1="12460" x2="52716" y2="100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743" r="26440" b="45854"/>
          <a:stretch/>
        </p:blipFill>
        <p:spPr>
          <a:xfrm>
            <a:off x="9952826" y="4762667"/>
            <a:ext cx="1280160" cy="2156908"/>
          </a:xfrm>
          <a:prstGeom prst="rect">
            <a:avLst/>
          </a:prstGeom>
        </p:spPr>
      </p:pic>
      <p:sp>
        <p:nvSpPr>
          <p:cNvPr id="25" name="Flowchart: Preparation 2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D2839BA-F38B-4B56-B175-8E819B3A35A5}"/>
              </a:ext>
            </a:extLst>
          </p:cNvPr>
          <p:cNvSpPr/>
          <p:nvPr/>
        </p:nvSpPr>
        <p:spPr>
          <a:xfrm>
            <a:off x="9952824" y="4906251"/>
            <a:ext cx="1280160" cy="826439"/>
          </a:xfrm>
          <a:prstGeom prst="flowChartPreparation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KW" sz="2400" b="1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التالي</a:t>
            </a:r>
          </a:p>
        </p:txBody>
      </p:sp>
      <p:pic>
        <p:nvPicPr>
          <p:cNvPr id="28" name="Picture 27" descr="Diagram&#10;&#10;Description automatically generated">
            <a:extLst>
              <a:ext uri="{FF2B5EF4-FFF2-40B4-BE49-F238E27FC236}">
                <a16:creationId xmlns:a16="http://schemas.microsoft.com/office/drawing/2014/main" id="{AFA4A8DA-E8D7-43B0-9B91-4688A7B6F791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831" b="90508" l="80422" r="97741">
                        <a14:foregroundMark x1="80723" y1="41695" x2="80572" y2="52203"/>
                        <a14:foregroundMark x1="80422" y1="58983" x2="80422" y2="75254"/>
                        <a14:foregroundMark x1="82380" y1="76610" x2="82530" y2="90508"/>
                        <a14:foregroundMark x1="82831" y1="90508" x2="81024" y2="90169"/>
                        <a14:foregroundMark x1="95331" y1="90508" x2="92620" y2="90169"/>
                        <a14:foregroundMark x1="82681" y1="52203" x2="82831" y2="57288"/>
                        <a14:foregroundMark x1="90964" y1="53559" x2="81175" y2="53220"/>
                        <a14:foregroundMark x1="91416" y1="53220" x2="86295" y2="538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610" t="31712"/>
          <a:stretch/>
        </p:blipFill>
        <p:spPr>
          <a:xfrm>
            <a:off x="495651" y="2461863"/>
            <a:ext cx="1776864" cy="2187776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EBD0F6AE-F22F-4E15-888E-FB93EF328220}"/>
              </a:ext>
            </a:extLst>
          </p:cNvPr>
          <p:cNvSpPr/>
          <p:nvPr/>
        </p:nvSpPr>
        <p:spPr>
          <a:xfrm>
            <a:off x="693172" y="2756856"/>
            <a:ext cx="1233030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KW" sz="20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منطقة قرطبة</a:t>
            </a:r>
            <a:endParaRPr lang="en-US" sz="20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D67C47CF-8336-495F-A420-A868D58C9636}"/>
              </a:ext>
            </a:extLst>
          </p:cNvPr>
          <p:cNvSpPr/>
          <p:nvPr/>
        </p:nvSpPr>
        <p:spPr>
          <a:xfrm>
            <a:off x="687469" y="3339127"/>
            <a:ext cx="1263987" cy="50581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KW" sz="1600" dirty="0">
                <a:solidFill>
                  <a:sysClr val="windowText" lastClr="000000"/>
                </a:solidFill>
              </a:rPr>
              <a:t>محطة</a:t>
            </a:r>
          </a:p>
          <a:p>
            <a:pPr algn="r"/>
            <a:r>
              <a:rPr lang="ar-KW" sz="1600" dirty="0">
                <a:solidFill>
                  <a:sysClr val="windowText" lastClr="000000"/>
                </a:solidFill>
              </a:rPr>
              <a:t>وقــود</a:t>
            </a:r>
          </a:p>
        </p:txBody>
      </p:sp>
      <p:pic>
        <p:nvPicPr>
          <p:cNvPr id="31" name="Picture 30" descr="A picture containing icon&#10;&#10;Description automatically generated">
            <a:extLst>
              <a:ext uri="{FF2B5EF4-FFF2-40B4-BE49-F238E27FC236}">
                <a16:creationId xmlns:a16="http://schemas.microsoft.com/office/drawing/2014/main" id="{D1C9A8BA-BD19-473D-808D-A11D3312F76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691" y="3276777"/>
            <a:ext cx="610542" cy="659385"/>
          </a:xfrm>
          <a:prstGeom prst="rect">
            <a:avLst/>
          </a:prstGeom>
        </p:spPr>
      </p:pic>
      <p:sp>
        <p:nvSpPr>
          <p:cNvPr id="26" name="مربع نص 25">
            <a:extLst>
              <a:ext uri="{FF2B5EF4-FFF2-40B4-BE49-F238E27FC236}">
                <a16:creationId xmlns:a16="http://schemas.microsoft.com/office/drawing/2014/main" id="{C22CA3AA-86F4-4B20-9336-7C094A5783EA}"/>
              </a:ext>
            </a:extLst>
          </p:cNvPr>
          <p:cNvSpPr txBox="1"/>
          <p:nvPr/>
        </p:nvSpPr>
        <p:spPr>
          <a:xfrm>
            <a:off x="1411233" y="787696"/>
            <a:ext cx="50098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OM" sz="1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قال تعالى: (</a:t>
            </a:r>
            <a:r>
              <a:rPr lang="ar-OM" sz="1800" b="1" dirty="0">
                <a:solidFill>
                  <a:schemeClr val="accent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وَارْكَعُواْ مَعَ الرَّاكِعِينَ</a:t>
            </a:r>
            <a:r>
              <a:rPr lang="ar-OM" sz="1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 تدعونا الآية الكريمة إلى:</a:t>
            </a:r>
            <a:endParaRPr lang="ar-OM" b="1" dirty="0">
              <a:solidFill>
                <a:schemeClr val="bg1"/>
              </a:solidFill>
            </a:endParaRPr>
          </a:p>
        </p:txBody>
      </p:sp>
      <p:sp>
        <p:nvSpPr>
          <p:cNvPr id="27" name="مربع نص 26">
            <a:extLst>
              <a:ext uri="{FF2B5EF4-FFF2-40B4-BE49-F238E27FC236}">
                <a16:creationId xmlns:a16="http://schemas.microsoft.com/office/drawing/2014/main" id="{00DA1C04-1B77-4885-ABD0-CF2C72D2D5C9}"/>
              </a:ext>
            </a:extLst>
          </p:cNvPr>
          <p:cNvSpPr txBox="1"/>
          <p:nvPr/>
        </p:nvSpPr>
        <p:spPr>
          <a:xfrm>
            <a:off x="7848102" y="3241429"/>
            <a:ext cx="311453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OM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الاستغفار </a:t>
            </a:r>
            <a:endParaRPr lang="ar-OM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2996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" fill="hold">
                      <p:stCondLst>
                        <p:cond delay="0"/>
                      </p:stCondLst>
                      <p:childTnLst>
                        <p:par>
                          <p:cTn id="6" fill="hold">
                            <p:stCondLst>
                              <p:cond delay="0"/>
                            </p:stCondLst>
                            <p:childTnLst>
                              <p:par>
                                <p:cTn id="7" presetID="53" presetClass="exit" presetSubtype="32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7.40741E-7 L -0.00859 -0.45301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0" y="-2266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65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284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284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691384C-95CC-4175-A87A-EAD7DA258D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</p:spPr>
      </p:pic>
      <p:pic>
        <p:nvPicPr>
          <p:cNvPr id="16" name="Picture 15" descr="A picture containing diagram&#10;&#10;Description automatically generated">
            <a:extLst>
              <a:ext uri="{FF2B5EF4-FFF2-40B4-BE49-F238E27FC236}">
                <a16:creationId xmlns:a16="http://schemas.microsoft.com/office/drawing/2014/main" id="{6AF24D06-5513-4E17-BD3A-2DBCC56F8AE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20" b="92245" l="600" r="99300">
                        <a14:foregroundMark x1="91400" y1="11735" x2="14100" y2="19796"/>
                        <a14:foregroundMark x1="14100" y1="19796" x2="6300" y2="23776"/>
                        <a14:foregroundMark x1="6300" y1="23776" x2="6200" y2="32449"/>
                        <a14:foregroundMark x1="6200" y1="32449" x2="11400" y2="38163"/>
                        <a14:foregroundMark x1="11400" y1="38163" x2="25600" y2="44388"/>
                        <a14:foregroundMark x1="25600" y1="44388" x2="31933" y2="44766"/>
                        <a14:foregroundMark x1="43671" y1="45009" x2="49900" y2="42449"/>
                        <a14:foregroundMark x1="49900" y1="42449" x2="58600" y2="41735"/>
                        <a14:foregroundMark x1="76607" y1="45596" x2="82400" y2="46837"/>
                        <a14:foregroundMark x1="58600" y1="41735" x2="72935" y2="44808"/>
                        <a14:foregroundMark x1="82400" y1="46837" x2="91900" y2="36531"/>
                        <a14:foregroundMark x1="91900" y1="36531" x2="94400" y2="27653"/>
                        <a14:foregroundMark x1="94400" y1="27653" x2="91400" y2="20612"/>
                        <a14:foregroundMark x1="91400" y1="20612" x2="90900" y2="12245"/>
                        <a14:foregroundMark x1="97400" y1="13469" x2="98400" y2="31224"/>
                        <a14:foregroundMark x1="2100" y1="13776" x2="5200" y2="31939"/>
                        <a14:foregroundMark x1="16100" y1="46327" x2="22452" y2="63786"/>
                        <a14:foregroundMark x1="21366" y1="83538" x2="20600" y2="90510"/>
                        <a14:foregroundMark x1="80800" y1="86633" x2="80300" y2="53163"/>
                        <a14:foregroundMark x1="17500" y1="54592" x2="20600" y2="83061"/>
                        <a14:foregroundMark x1="20600" y1="83061" x2="19500" y2="89490"/>
                        <a14:foregroundMark x1="17200" y1="90918" x2="17300" y2="57449"/>
                        <a14:foregroundMark x1="16200" y1="56837" x2="15900" y2="90204"/>
                        <a14:foregroundMark x1="20800" y1="76939" x2="20850" y2="70895"/>
                        <a14:foregroundMark x1="83600" y1="53367" x2="81600" y2="70816"/>
                        <a14:foregroundMark x1="81600" y1="70816" x2="84100" y2="92245"/>
                        <a14:foregroundMark x1="83300" y1="58878" x2="84700" y2="65714"/>
                        <a14:foregroundMark x1="84700" y1="65714" x2="83000" y2="87347"/>
                        <a14:foregroundMark x1="97400" y1="36020" x2="95900" y2="23776"/>
                        <a14:foregroundMark x1="97100" y1="39082" x2="76600" y2="45102"/>
                        <a14:foregroundMark x1="37191" y1="43532" x2="10000" y2="42449"/>
                        <a14:foregroundMark x1="73029" y1="44960" x2="42842" y2="43757"/>
                        <a14:foregroundMark x1="76600" y1="45102" x2="75955" y2="45076"/>
                        <a14:foregroundMark x1="10000" y1="42449" x2="100" y2="31429"/>
                        <a14:foregroundMark x1="100" y1="31429" x2="600" y2="23980"/>
                        <a14:foregroundMark x1="600" y1="23980" x2="2900" y2="20000"/>
                        <a14:foregroundMark x1="19400" y1="1633" x2="19400" y2="12041"/>
                        <a14:foregroundMark x1="19400" y1="12041" x2="19700" y2="13061"/>
                        <a14:foregroundMark x1="22900" y1="1122" x2="22900" y2="2245"/>
                        <a14:foregroundMark x1="85200" y1="1735" x2="75800" y2="1939"/>
                        <a14:foregroundMark x1="84200" y1="5510" x2="78900" y2="5510"/>
                        <a14:foregroundMark x1="98400" y1="13061" x2="92900" y2="9184"/>
                        <a14:foregroundMark x1="97600" y1="11633" x2="94500" y2="10306"/>
                        <a14:foregroundMark x1="99300" y1="14286" x2="99200" y2="37143"/>
                        <a14:foregroundMark x1="13300" y1="9184" x2="7500" y2="9082"/>
                        <a14:backgroundMark x1="22500" y1="66939" x2="24500" y2="75000"/>
                        <a14:backgroundMark x1="24500" y1="75000" x2="23600" y2="83776"/>
                        <a14:backgroundMark x1="22300" y1="67347" x2="22800" y2="65408"/>
                        <a14:backgroundMark x1="22900" y1="63673" x2="23600" y2="66531"/>
                        <a14:backgroundMark x1="22500" y1="64286" x2="22500" y2="64286"/>
                        <a14:backgroundMark x1="76000" y1="45714" x2="73500" y2="45714"/>
                        <a14:backgroundMark x1="76300" y1="46020" x2="76000" y2="45408"/>
                        <a14:backgroundMark x1="43800" y1="45204" x2="32900" y2="46224"/>
                        <a14:backgroundMark x1="76300" y1="45204" x2="76300" y2="45204"/>
                        <a14:backgroundMark x1="76300" y1="45204" x2="75700" y2="454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575" b="23875"/>
          <a:stretch/>
        </p:blipFill>
        <p:spPr>
          <a:xfrm>
            <a:off x="622945" y="2141219"/>
            <a:ext cx="6744011" cy="1648956"/>
          </a:xfrm>
          <a:prstGeom prst="rect">
            <a:avLst/>
          </a:prstGeom>
        </p:spPr>
      </p:pic>
      <p:pic>
        <p:nvPicPr>
          <p:cNvPr id="12" name="Picture 11" descr="A picture containing diagram&#10;&#10;Description automatically generated">
            <a:extLst>
              <a:ext uri="{FF2B5EF4-FFF2-40B4-BE49-F238E27FC236}">
                <a16:creationId xmlns:a16="http://schemas.microsoft.com/office/drawing/2014/main" id="{D6758F14-1AE7-49BB-A3FF-61307823D03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20" b="92245" l="600" r="99300">
                        <a14:foregroundMark x1="91400" y1="11735" x2="14100" y2="19796"/>
                        <a14:foregroundMark x1="14100" y1="19796" x2="6300" y2="23776"/>
                        <a14:foregroundMark x1="6300" y1="23776" x2="6200" y2="32449"/>
                        <a14:foregroundMark x1="6200" y1="32449" x2="11400" y2="38163"/>
                        <a14:foregroundMark x1="11400" y1="38163" x2="25600" y2="44388"/>
                        <a14:foregroundMark x1="25600" y1="44388" x2="31933" y2="44766"/>
                        <a14:foregroundMark x1="43671" y1="45009" x2="49900" y2="42449"/>
                        <a14:foregroundMark x1="49900" y1="42449" x2="58600" y2="41735"/>
                        <a14:foregroundMark x1="76607" y1="45596" x2="82400" y2="46837"/>
                        <a14:foregroundMark x1="58600" y1="41735" x2="72935" y2="44808"/>
                        <a14:foregroundMark x1="82400" y1="46837" x2="91900" y2="36531"/>
                        <a14:foregroundMark x1="91900" y1="36531" x2="94400" y2="27653"/>
                        <a14:foregroundMark x1="94400" y1="27653" x2="91400" y2="20612"/>
                        <a14:foregroundMark x1="91400" y1="20612" x2="90900" y2="12245"/>
                        <a14:foregroundMark x1="97400" y1="13469" x2="98400" y2="31224"/>
                        <a14:foregroundMark x1="2100" y1="13776" x2="5200" y2="31939"/>
                        <a14:foregroundMark x1="16100" y1="46327" x2="22452" y2="63786"/>
                        <a14:foregroundMark x1="21366" y1="83538" x2="20600" y2="90510"/>
                        <a14:foregroundMark x1="80800" y1="86633" x2="80300" y2="53163"/>
                        <a14:foregroundMark x1="17500" y1="54592" x2="20600" y2="83061"/>
                        <a14:foregroundMark x1="20600" y1="83061" x2="19500" y2="89490"/>
                        <a14:foregroundMark x1="17200" y1="90918" x2="17300" y2="57449"/>
                        <a14:foregroundMark x1="16200" y1="56837" x2="15900" y2="90204"/>
                        <a14:foregroundMark x1="20800" y1="76939" x2="20850" y2="70895"/>
                        <a14:foregroundMark x1="83600" y1="53367" x2="81600" y2="70816"/>
                        <a14:foregroundMark x1="81600" y1="70816" x2="84100" y2="92245"/>
                        <a14:foregroundMark x1="83300" y1="58878" x2="84700" y2="65714"/>
                        <a14:foregroundMark x1="84700" y1="65714" x2="83000" y2="87347"/>
                        <a14:foregroundMark x1="97400" y1="36020" x2="95900" y2="23776"/>
                        <a14:foregroundMark x1="97100" y1="39082" x2="76600" y2="45102"/>
                        <a14:foregroundMark x1="37191" y1="43532" x2="10000" y2="42449"/>
                        <a14:foregroundMark x1="73029" y1="44960" x2="42842" y2="43757"/>
                        <a14:foregroundMark x1="76600" y1="45102" x2="75955" y2="45076"/>
                        <a14:foregroundMark x1="10000" y1="42449" x2="100" y2="31429"/>
                        <a14:foregroundMark x1="100" y1="31429" x2="600" y2="23980"/>
                        <a14:foregroundMark x1="600" y1="23980" x2="2900" y2="20000"/>
                        <a14:foregroundMark x1="19400" y1="1633" x2="19400" y2="12041"/>
                        <a14:foregroundMark x1="19400" y1="12041" x2="19700" y2="13061"/>
                        <a14:foregroundMark x1="22900" y1="1122" x2="22900" y2="2245"/>
                        <a14:foregroundMark x1="85200" y1="1735" x2="75800" y2="1939"/>
                        <a14:foregroundMark x1="84200" y1="5510" x2="78900" y2="5510"/>
                        <a14:foregroundMark x1="98400" y1="13061" x2="92900" y2="9184"/>
                        <a14:foregroundMark x1="97600" y1="11633" x2="94500" y2="10306"/>
                        <a14:foregroundMark x1="99300" y1="14286" x2="99200" y2="37143"/>
                        <a14:foregroundMark x1="13300" y1="9184" x2="7500" y2="9082"/>
                        <a14:backgroundMark x1="22500" y1="66939" x2="24500" y2="75000"/>
                        <a14:backgroundMark x1="24500" y1="75000" x2="23600" y2="83776"/>
                        <a14:backgroundMark x1="22300" y1="67347" x2="22800" y2="65408"/>
                        <a14:backgroundMark x1="22900" y1="63673" x2="23600" y2="66531"/>
                        <a14:backgroundMark x1="22500" y1="64286" x2="22500" y2="64286"/>
                        <a14:backgroundMark x1="76000" y1="45714" x2="73500" y2="45714"/>
                        <a14:backgroundMark x1="76300" y1="46020" x2="76000" y2="45408"/>
                        <a14:backgroundMark x1="43800" y1="45204" x2="32900" y2="46224"/>
                        <a14:backgroundMark x1="76300" y1="45204" x2="76300" y2="45204"/>
                        <a14:backgroundMark x1="76300" y1="45204" x2="75700" y2="454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5580" b="-1597"/>
          <a:stretch/>
        </p:blipFill>
        <p:spPr>
          <a:xfrm>
            <a:off x="7130138" y="1411062"/>
            <a:ext cx="4604657" cy="2862942"/>
          </a:xfrm>
          <a:prstGeom prst="rect">
            <a:avLst/>
          </a:prstGeom>
        </p:spPr>
      </p:pic>
      <p:pic>
        <p:nvPicPr>
          <p:cNvPr id="6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643376E9-9251-4603-BBB7-616336101BD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20" b="92245" l="600" r="99300">
                        <a14:foregroundMark x1="91400" y1="11735" x2="14100" y2="19796"/>
                        <a14:foregroundMark x1="14100" y1="19796" x2="6300" y2="23776"/>
                        <a14:foregroundMark x1="6300" y1="23776" x2="6200" y2="32449"/>
                        <a14:foregroundMark x1="6200" y1="32449" x2="11400" y2="38163"/>
                        <a14:foregroundMark x1="11400" y1="38163" x2="25600" y2="44388"/>
                        <a14:foregroundMark x1="25600" y1="44388" x2="31933" y2="44766"/>
                        <a14:foregroundMark x1="43671" y1="45009" x2="49900" y2="42449"/>
                        <a14:foregroundMark x1="49900" y1="42449" x2="58600" y2="41735"/>
                        <a14:foregroundMark x1="76607" y1="45596" x2="82400" y2="46837"/>
                        <a14:foregroundMark x1="58600" y1="41735" x2="72935" y2="44808"/>
                        <a14:foregroundMark x1="82400" y1="46837" x2="91900" y2="36531"/>
                        <a14:foregroundMark x1="91900" y1="36531" x2="94400" y2="27653"/>
                        <a14:foregroundMark x1="94400" y1="27653" x2="91400" y2="20612"/>
                        <a14:foregroundMark x1="91400" y1="20612" x2="90900" y2="12245"/>
                        <a14:foregroundMark x1="97400" y1="13469" x2="98400" y2="31224"/>
                        <a14:foregroundMark x1="2100" y1="13776" x2="5200" y2="31939"/>
                        <a14:foregroundMark x1="16100" y1="46327" x2="22452" y2="63786"/>
                        <a14:foregroundMark x1="21366" y1="83538" x2="20600" y2="90510"/>
                        <a14:foregroundMark x1="80800" y1="86633" x2="80300" y2="53163"/>
                        <a14:foregroundMark x1="17500" y1="54592" x2="20600" y2="83061"/>
                        <a14:foregroundMark x1="20600" y1="83061" x2="19500" y2="89490"/>
                        <a14:foregroundMark x1="17200" y1="90918" x2="17300" y2="57449"/>
                        <a14:foregroundMark x1="16200" y1="56837" x2="15900" y2="90204"/>
                        <a14:foregroundMark x1="20800" y1="76939" x2="20850" y2="70895"/>
                        <a14:foregroundMark x1="83600" y1="53367" x2="81600" y2="70816"/>
                        <a14:foregroundMark x1="81600" y1="70816" x2="84100" y2="92245"/>
                        <a14:foregroundMark x1="83300" y1="58878" x2="84700" y2="65714"/>
                        <a14:foregroundMark x1="84700" y1="65714" x2="83000" y2="87347"/>
                        <a14:foregroundMark x1="97400" y1="36020" x2="95900" y2="23776"/>
                        <a14:foregroundMark x1="97100" y1="39082" x2="76600" y2="45102"/>
                        <a14:foregroundMark x1="37191" y1="43532" x2="10000" y2="42449"/>
                        <a14:foregroundMark x1="73029" y1="44960" x2="42842" y2="43757"/>
                        <a14:foregroundMark x1="76600" y1="45102" x2="75955" y2="45076"/>
                        <a14:foregroundMark x1="10000" y1="42449" x2="100" y2="31429"/>
                        <a14:foregroundMark x1="100" y1="31429" x2="600" y2="23980"/>
                        <a14:foregroundMark x1="600" y1="23980" x2="2900" y2="20000"/>
                        <a14:foregroundMark x1="19400" y1="1633" x2="19400" y2="12041"/>
                        <a14:foregroundMark x1="19400" y1="12041" x2="19700" y2="13061"/>
                        <a14:foregroundMark x1="22900" y1="1122" x2="22900" y2="2245"/>
                        <a14:foregroundMark x1="85200" y1="1735" x2="75800" y2="1939"/>
                        <a14:foregroundMark x1="84200" y1="5510" x2="78900" y2="5510"/>
                        <a14:foregroundMark x1="98400" y1="13061" x2="92900" y2="9184"/>
                        <a14:foregroundMark x1="97600" y1="11633" x2="94500" y2="10306"/>
                        <a14:foregroundMark x1="99300" y1="14286" x2="99200" y2="37143"/>
                        <a14:foregroundMark x1="13300" y1="9184" x2="7500" y2="9082"/>
                        <a14:backgroundMark x1="22500" y1="66939" x2="24500" y2="75000"/>
                        <a14:backgroundMark x1="24500" y1="75000" x2="23600" y2="83776"/>
                        <a14:backgroundMark x1="22300" y1="67347" x2="22800" y2="65408"/>
                        <a14:backgroundMark x1="22900" y1="63673" x2="23600" y2="66531"/>
                        <a14:backgroundMark x1="22500" y1="64286" x2="22500" y2="64286"/>
                        <a14:backgroundMark x1="76000" y1="45714" x2="73500" y2="45714"/>
                        <a14:backgroundMark x1="76300" y1="46020" x2="76000" y2="45408"/>
                        <a14:backgroundMark x1="43800" y1="45204" x2="32900" y2="46224"/>
                        <a14:backgroundMark x1="76300" y1="45204" x2="76300" y2="45204"/>
                        <a14:backgroundMark x1="76300" y1="45204" x2="75700" y2="454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700" b="55136"/>
          <a:stretch/>
        </p:blipFill>
        <p:spPr>
          <a:xfrm>
            <a:off x="7130142" y="1657358"/>
            <a:ext cx="4604657" cy="1118503"/>
          </a:xfrm>
          <a:prstGeom prst="roundRect">
            <a:avLst/>
          </a:prstGeom>
        </p:spPr>
      </p:pic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B08AF055-7F97-441C-975E-FDF6EAB81F9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20" b="92245" l="600" r="99300">
                        <a14:foregroundMark x1="91400" y1="11735" x2="14100" y2="19796"/>
                        <a14:foregroundMark x1="14100" y1="19796" x2="6300" y2="23776"/>
                        <a14:foregroundMark x1="6300" y1="23776" x2="6200" y2="32449"/>
                        <a14:foregroundMark x1="6200" y1="32449" x2="11400" y2="38163"/>
                        <a14:foregroundMark x1="11400" y1="38163" x2="25600" y2="44388"/>
                        <a14:foregroundMark x1="25600" y1="44388" x2="31933" y2="44766"/>
                        <a14:foregroundMark x1="43671" y1="45009" x2="49900" y2="42449"/>
                        <a14:foregroundMark x1="49900" y1="42449" x2="58600" y2="41735"/>
                        <a14:foregroundMark x1="76607" y1="45596" x2="82400" y2="46837"/>
                        <a14:foregroundMark x1="58600" y1="41735" x2="72935" y2="44808"/>
                        <a14:foregroundMark x1="82400" y1="46837" x2="91900" y2="36531"/>
                        <a14:foregroundMark x1="91900" y1="36531" x2="94400" y2="27653"/>
                        <a14:foregroundMark x1="94400" y1="27653" x2="91400" y2="20612"/>
                        <a14:foregroundMark x1="91400" y1="20612" x2="90900" y2="12245"/>
                        <a14:foregroundMark x1="97400" y1="13469" x2="98400" y2="31224"/>
                        <a14:foregroundMark x1="2100" y1="13776" x2="5200" y2="31939"/>
                        <a14:foregroundMark x1="16100" y1="46327" x2="22452" y2="63786"/>
                        <a14:foregroundMark x1="21366" y1="83538" x2="20600" y2="90510"/>
                        <a14:foregroundMark x1="80800" y1="86633" x2="80300" y2="53163"/>
                        <a14:foregroundMark x1="17500" y1="54592" x2="20600" y2="83061"/>
                        <a14:foregroundMark x1="20600" y1="83061" x2="19500" y2="89490"/>
                        <a14:foregroundMark x1="17200" y1="90918" x2="17300" y2="57449"/>
                        <a14:foregroundMark x1="16200" y1="56837" x2="15900" y2="90204"/>
                        <a14:foregroundMark x1="20800" y1="76939" x2="20850" y2="70895"/>
                        <a14:foregroundMark x1="83600" y1="53367" x2="81600" y2="70816"/>
                        <a14:foregroundMark x1="81600" y1="70816" x2="84100" y2="92245"/>
                        <a14:foregroundMark x1="83300" y1="58878" x2="84700" y2="65714"/>
                        <a14:foregroundMark x1="84700" y1="65714" x2="83000" y2="87347"/>
                        <a14:foregroundMark x1="97400" y1="36020" x2="95900" y2="23776"/>
                        <a14:foregroundMark x1="97100" y1="39082" x2="76600" y2="45102"/>
                        <a14:foregroundMark x1="37191" y1="43532" x2="10000" y2="42449"/>
                        <a14:foregroundMark x1="73029" y1="44960" x2="42842" y2="43757"/>
                        <a14:foregroundMark x1="76600" y1="45102" x2="75955" y2="45076"/>
                        <a14:foregroundMark x1="10000" y1="42449" x2="100" y2="31429"/>
                        <a14:foregroundMark x1="100" y1="31429" x2="600" y2="23980"/>
                        <a14:foregroundMark x1="600" y1="23980" x2="2900" y2="20000"/>
                        <a14:foregroundMark x1="19400" y1="1633" x2="19400" y2="12041"/>
                        <a14:foregroundMark x1="19400" y1="12041" x2="19700" y2="13061"/>
                        <a14:foregroundMark x1="22900" y1="1122" x2="22900" y2="2245"/>
                        <a14:foregroundMark x1="85200" y1="1735" x2="75800" y2="1939"/>
                        <a14:foregroundMark x1="84200" y1="5510" x2="78900" y2="5510"/>
                        <a14:foregroundMark x1="98400" y1="13061" x2="92900" y2="9184"/>
                        <a14:foregroundMark x1="97600" y1="11633" x2="94500" y2="10306"/>
                        <a14:foregroundMark x1="99300" y1="14286" x2="99200" y2="37143"/>
                        <a14:foregroundMark x1="13300" y1="9184" x2="7500" y2="9082"/>
                        <a14:backgroundMark x1="22500" y1="66939" x2="24500" y2="75000"/>
                        <a14:backgroundMark x1="24500" y1="75000" x2="23600" y2="83776"/>
                        <a14:backgroundMark x1="22300" y1="67347" x2="22800" y2="65408"/>
                        <a14:backgroundMark x1="22900" y1="63673" x2="23600" y2="66531"/>
                        <a14:backgroundMark x1="22500" y1="64286" x2="22500" y2="64286"/>
                        <a14:backgroundMark x1="76000" y1="45714" x2="73500" y2="45714"/>
                        <a14:backgroundMark x1="76300" y1="46020" x2="76000" y2="45408"/>
                        <a14:backgroundMark x1="43800" y1="45204" x2="32900" y2="46224"/>
                        <a14:backgroundMark x1="76300" y1="45204" x2="76300" y2="45204"/>
                        <a14:backgroundMark x1="76300" y1="45204" x2="75700" y2="454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5580" b="-1597"/>
          <a:stretch/>
        </p:blipFill>
        <p:spPr>
          <a:xfrm>
            <a:off x="7130140" y="2775861"/>
            <a:ext cx="4604657" cy="2862942"/>
          </a:xfrm>
          <a:prstGeom prst="rect">
            <a:avLst/>
          </a:prstGeom>
        </p:spPr>
      </p:pic>
      <p:pic>
        <p:nvPicPr>
          <p:cNvPr id="10" name="Picture 9" descr="A picture containing diagram&#10;&#10;Description automatically generated">
            <a:extLst>
              <a:ext uri="{FF2B5EF4-FFF2-40B4-BE49-F238E27FC236}">
                <a16:creationId xmlns:a16="http://schemas.microsoft.com/office/drawing/2014/main" id="{3E2C262B-2BFC-4D17-92E2-712A9C5D3B7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20" b="92245" l="600" r="99300">
                        <a14:foregroundMark x1="91400" y1="11735" x2="14100" y2="19796"/>
                        <a14:foregroundMark x1="14100" y1="19796" x2="6300" y2="23776"/>
                        <a14:foregroundMark x1="6300" y1="23776" x2="6200" y2="32449"/>
                        <a14:foregroundMark x1="6200" y1="32449" x2="11400" y2="38163"/>
                        <a14:foregroundMark x1="11400" y1="38163" x2="25600" y2="44388"/>
                        <a14:foregroundMark x1="25600" y1="44388" x2="31933" y2="44766"/>
                        <a14:foregroundMark x1="43671" y1="45009" x2="49900" y2="42449"/>
                        <a14:foregroundMark x1="49900" y1="42449" x2="58600" y2="41735"/>
                        <a14:foregroundMark x1="76607" y1="45596" x2="82400" y2="46837"/>
                        <a14:foregroundMark x1="58600" y1="41735" x2="72935" y2="44808"/>
                        <a14:foregroundMark x1="82400" y1="46837" x2="91900" y2="36531"/>
                        <a14:foregroundMark x1="91900" y1="36531" x2="94400" y2="27653"/>
                        <a14:foregroundMark x1="94400" y1="27653" x2="91400" y2="20612"/>
                        <a14:foregroundMark x1="91400" y1="20612" x2="90900" y2="12245"/>
                        <a14:foregroundMark x1="97400" y1="13469" x2="98400" y2="31224"/>
                        <a14:foregroundMark x1="2100" y1="13776" x2="5200" y2="31939"/>
                        <a14:foregroundMark x1="16100" y1="46327" x2="22452" y2="63786"/>
                        <a14:foregroundMark x1="21366" y1="83538" x2="20600" y2="90510"/>
                        <a14:foregroundMark x1="80800" y1="86633" x2="80300" y2="53163"/>
                        <a14:foregroundMark x1="17500" y1="54592" x2="20600" y2="83061"/>
                        <a14:foregroundMark x1="20600" y1="83061" x2="19500" y2="89490"/>
                        <a14:foregroundMark x1="17200" y1="90918" x2="17300" y2="57449"/>
                        <a14:foregroundMark x1="16200" y1="56837" x2="15900" y2="90204"/>
                        <a14:foregroundMark x1="20800" y1="76939" x2="20850" y2="70895"/>
                        <a14:foregroundMark x1="83600" y1="53367" x2="81600" y2="70816"/>
                        <a14:foregroundMark x1="81600" y1="70816" x2="84100" y2="92245"/>
                        <a14:foregroundMark x1="83300" y1="58878" x2="84700" y2="65714"/>
                        <a14:foregroundMark x1="84700" y1="65714" x2="83000" y2="87347"/>
                        <a14:foregroundMark x1="97400" y1="36020" x2="95900" y2="23776"/>
                        <a14:foregroundMark x1="97100" y1="39082" x2="76600" y2="45102"/>
                        <a14:foregroundMark x1="37191" y1="43532" x2="10000" y2="42449"/>
                        <a14:foregroundMark x1="73029" y1="44960" x2="42842" y2="43757"/>
                        <a14:foregroundMark x1="76600" y1="45102" x2="75955" y2="45076"/>
                        <a14:foregroundMark x1="10000" y1="42449" x2="100" y2="31429"/>
                        <a14:foregroundMark x1="100" y1="31429" x2="600" y2="23980"/>
                        <a14:foregroundMark x1="600" y1="23980" x2="2900" y2="20000"/>
                        <a14:foregroundMark x1="19400" y1="1633" x2="19400" y2="12041"/>
                        <a14:foregroundMark x1="19400" y1="12041" x2="19700" y2="13061"/>
                        <a14:foregroundMark x1="22900" y1="1122" x2="22900" y2="2245"/>
                        <a14:foregroundMark x1="85200" y1="1735" x2="75800" y2="1939"/>
                        <a14:foregroundMark x1="84200" y1="5510" x2="78900" y2="5510"/>
                        <a14:foregroundMark x1="98400" y1="13061" x2="92900" y2="9184"/>
                        <a14:foregroundMark x1="97600" y1="11633" x2="94500" y2="10306"/>
                        <a14:foregroundMark x1="99300" y1="14286" x2="99200" y2="37143"/>
                        <a14:foregroundMark x1="13300" y1="9184" x2="7500" y2="9082"/>
                        <a14:backgroundMark x1="22500" y1="66939" x2="24500" y2="75000"/>
                        <a14:backgroundMark x1="24500" y1="75000" x2="23600" y2="83776"/>
                        <a14:backgroundMark x1="22300" y1="67347" x2="22800" y2="65408"/>
                        <a14:backgroundMark x1="22900" y1="63673" x2="23600" y2="66531"/>
                        <a14:backgroundMark x1="22500" y1="64286" x2="22500" y2="64286"/>
                        <a14:backgroundMark x1="76000" y1="45714" x2="73500" y2="45714"/>
                        <a14:backgroundMark x1="76300" y1="46020" x2="76000" y2="45408"/>
                        <a14:backgroundMark x1="43800" y1="45204" x2="32900" y2="46224"/>
                        <a14:backgroundMark x1="76300" y1="45204" x2="76300" y2="45204"/>
                        <a14:backgroundMark x1="76300" y1="45204" x2="75700" y2="454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700" b="55136"/>
          <a:stretch/>
        </p:blipFill>
        <p:spPr>
          <a:xfrm>
            <a:off x="7130134" y="415706"/>
            <a:ext cx="4604657" cy="1118503"/>
          </a:xfrm>
          <a:prstGeom prst="roundRect">
            <a:avLst/>
          </a:prstGeom>
        </p:spPr>
      </p:pic>
      <p:pic>
        <p:nvPicPr>
          <p:cNvPr id="11" name="Picture 10" descr="A picture containing diagram&#10;&#10;Description automatically generated">
            <a:extLst>
              <a:ext uri="{FF2B5EF4-FFF2-40B4-BE49-F238E27FC236}">
                <a16:creationId xmlns:a16="http://schemas.microsoft.com/office/drawing/2014/main" id="{F8187DAB-2F56-4B64-86E4-F3A42684969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20" b="92245" l="600" r="99300">
                        <a14:foregroundMark x1="91400" y1="11735" x2="14100" y2="19796"/>
                        <a14:foregroundMark x1="14100" y1="19796" x2="6300" y2="23776"/>
                        <a14:foregroundMark x1="6300" y1="23776" x2="6200" y2="32449"/>
                        <a14:foregroundMark x1="6200" y1="32449" x2="11400" y2="38163"/>
                        <a14:foregroundMark x1="11400" y1="38163" x2="25600" y2="44388"/>
                        <a14:foregroundMark x1="25600" y1="44388" x2="31933" y2="44766"/>
                        <a14:foregroundMark x1="43671" y1="45009" x2="49900" y2="42449"/>
                        <a14:foregroundMark x1="49900" y1="42449" x2="58600" y2="41735"/>
                        <a14:foregroundMark x1="76607" y1="45596" x2="82400" y2="46837"/>
                        <a14:foregroundMark x1="58600" y1="41735" x2="72935" y2="44808"/>
                        <a14:foregroundMark x1="82400" y1="46837" x2="91900" y2="36531"/>
                        <a14:foregroundMark x1="91900" y1="36531" x2="94400" y2="27653"/>
                        <a14:foregroundMark x1="94400" y1="27653" x2="91400" y2="20612"/>
                        <a14:foregroundMark x1="91400" y1="20612" x2="90900" y2="12245"/>
                        <a14:foregroundMark x1="97400" y1="13469" x2="98400" y2="31224"/>
                        <a14:foregroundMark x1="2100" y1="13776" x2="5200" y2="31939"/>
                        <a14:foregroundMark x1="16100" y1="46327" x2="22452" y2="63786"/>
                        <a14:foregroundMark x1="21366" y1="83538" x2="20600" y2="90510"/>
                        <a14:foregroundMark x1="80800" y1="86633" x2="80300" y2="53163"/>
                        <a14:foregroundMark x1="17500" y1="54592" x2="20600" y2="83061"/>
                        <a14:foregroundMark x1="20600" y1="83061" x2="19500" y2="89490"/>
                        <a14:foregroundMark x1="17200" y1="90918" x2="17300" y2="57449"/>
                        <a14:foregroundMark x1="16200" y1="56837" x2="15900" y2="90204"/>
                        <a14:foregroundMark x1="20800" y1="76939" x2="20850" y2="70895"/>
                        <a14:foregroundMark x1="83600" y1="53367" x2="81600" y2="70816"/>
                        <a14:foregroundMark x1="81600" y1="70816" x2="84100" y2="92245"/>
                        <a14:foregroundMark x1="83300" y1="58878" x2="84700" y2="65714"/>
                        <a14:foregroundMark x1="84700" y1="65714" x2="83000" y2="87347"/>
                        <a14:foregroundMark x1="97400" y1="36020" x2="95900" y2="23776"/>
                        <a14:foregroundMark x1="97100" y1="39082" x2="76600" y2="45102"/>
                        <a14:foregroundMark x1="37191" y1="43532" x2="10000" y2="42449"/>
                        <a14:foregroundMark x1="73029" y1="44960" x2="42842" y2="43757"/>
                        <a14:foregroundMark x1="76600" y1="45102" x2="75955" y2="45076"/>
                        <a14:foregroundMark x1="10000" y1="42449" x2="100" y2="31429"/>
                        <a14:foregroundMark x1="100" y1="31429" x2="600" y2="23980"/>
                        <a14:foregroundMark x1="600" y1="23980" x2="2900" y2="20000"/>
                        <a14:foregroundMark x1="19400" y1="1633" x2="19400" y2="12041"/>
                        <a14:foregroundMark x1="19400" y1="12041" x2="19700" y2="13061"/>
                        <a14:foregroundMark x1="22900" y1="1122" x2="22900" y2="2245"/>
                        <a14:foregroundMark x1="85200" y1="1735" x2="75800" y2="1939"/>
                        <a14:foregroundMark x1="84200" y1="5510" x2="78900" y2="5510"/>
                        <a14:foregroundMark x1="98400" y1="13061" x2="92900" y2="9184"/>
                        <a14:foregroundMark x1="97600" y1="11633" x2="94500" y2="10306"/>
                        <a14:foregroundMark x1="99300" y1="14286" x2="99200" y2="37143"/>
                        <a14:foregroundMark x1="13300" y1="9184" x2="7500" y2="9082"/>
                        <a14:backgroundMark x1="22500" y1="66939" x2="24500" y2="75000"/>
                        <a14:backgroundMark x1="24500" y1="75000" x2="23600" y2="83776"/>
                        <a14:backgroundMark x1="22300" y1="67347" x2="22800" y2="65408"/>
                        <a14:backgroundMark x1="22900" y1="63673" x2="23600" y2="66531"/>
                        <a14:backgroundMark x1="22500" y1="64286" x2="22500" y2="64286"/>
                        <a14:backgroundMark x1="76000" y1="45714" x2="73500" y2="45714"/>
                        <a14:backgroundMark x1="76300" y1="46020" x2="76000" y2="45408"/>
                        <a14:backgroundMark x1="43800" y1="45204" x2="32900" y2="46224"/>
                        <a14:backgroundMark x1="76300" y1="45204" x2="76300" y2="45204"/>
                        <a14:backgroundMark x1="76300" y1="45204" x2="75700" y2="454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700" b="55136"/>
          <a:stretch/>
        </p:blipFill>
        <p:spPr>
          <a:xfrm>
            <a:off x="7130141" y="2869748"/>
            <a:ext cx="4604657" cy="1118503"/>
          </a:xfrm>
          <a:prstGeom prst="roundRect">
            <a:avLst/>
          </a:prstGeom>
        </p:spPr>
      </p:pic>
      <p:pic>
        <p:nvPicPr>
          <p:cNvPr id="15" name="Picture 14" descr="A picture containing diagram&#10;&#10;Description automatically generated">
            <a:extLst>
              <a:ext uri="{FF2B5EF4-FFF2-40B4-BE49-F238E27FC236}">
                <a16:creationId xmlns:a16="http://schemas.microsoft.com/office/drawing/2014/main" id="{12249C3D-CB11-4F02-A4BF-28B38B64A5F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20" b="92245" l="600" r="99300">
                        <a14:foregroundMark x1="91400" y1="11735" x2="14100" y2="19796"/>
                        <a14:foregroundMark x1="14100" y1="19796" x2="6300" y2="23776"/>
                        <a14:foregroundMark x1="6300" y1="23776" x2="6200" y2="32449"/>
                        <a14:foregroundMark x1="6200" y1="32449" x2="11400" y2="38163"/>
                        <a14:foregroundMark x1="11400" y1="38163" x2="25600" y2="44388"/>
                        <a14:foregroundMark x1="25600" y1="44388" x2="31933" y2="44766"/>
                        <a14:foregroundMark x1="43671" y1="45009" x2="49900" y2="42449"/>
                        <a14:foregroundMark x1="49900" y1="42449" x2="58600" y2="41735"/>
                        <a14:foregroundMark x1="76607" y1="45596" x2="82400" y2="46837"/>
                        <a14:foregroundMark x1="58600" y1="41735" x2="72935" y2="44808"/>
                        <a14:foregroundMark x1="82400" y1="46837" x2="91900" y2="36531"/>
                        <a14:foregroundMark x1="91900" y1="36531" x2="94400" y2="27653"/>
                        <a14:foregroundMark x1="94400" y1="27653" x2="91400" y2="20612"/>
                        <a14:foregroundMark x1="91400" y1="20612" x2="90900" y2="12245"/>
                        <a14:foregroundMark x1="97400" y1="13469" x2="98400" y2="31224"/>
                        <a14:foregroundMark x1="2100" y1="13776" x2="5200" y2="31939"/>
                        <a14:foregroundMark x1="16100" y1="46327" x2="22452" y2="63786"/>
                        <a14:foregroundMark x1="21366" y1="83538" x2="20600" y2="90510"/>
                        <a14:foregroundMark x1="80800" y1="86633" x2="80300" y2="53163"/>
                        <a14:foregroundMark x1="17500" y1="54592" x2="20600" y2="83061"/>
                        <a14:foregroundMark x1="20600" y1="83061" x2="19500" y2="89490"/>
                        <a14:foregroundMark x1="17200" y1="90918" x2="17300" y2="57449"/>
                        <a14:foregroundMark x1="16200" y1="56837" x2="15900" y2="90204"/>
                        <a14:foregroundMark x1="20800" y1="76939" x2="20850" y2="70895"/>
                        <a14:foregroundMark x1="83600" y1="53367" x2="81600" y2="70816"/>
                        <a14:foregroundMark x1="81600" y1="70816" x2="84100" y2="92245"/>
                        <a14:foregroundMark x1="83300" y1="58878" x2="84700" y2="65714"/>
                        <a14:foregroundMark x1="84700" y1="65714" x2="83000" y2="87347"/>
                        <a14:foregroundMark x1="97400" y1="36020" x2="95900" y2="23776"/>
                        <a14:foregroundMark x1="97100" y1="39082" x2="76600" y2="45102"/>
                        <a14:foregroundMark x1="37191" y1="43532" x2="10000" y2="42449"/>
                        <a14:foregroundMark x1="73029" y1="44960" x2="42842" y2="43757"/>
                        <a14:foregroundMark x1="76600" y1="45102" x2="75955" y2="45076"/>
                        <a14:foregroundMark x1="10000" y1="42449" x2="100" y2="31429"/>
                        <a14:foregroundMark x1="100" y1="31429" x2="600" y2="23980"/>
                        <a14:foregroundMark x1="600" y1="23980" x2="2900" y2="20000"/>
                        <a14:foregroundMark x1="19400" y1="1633" x2="19400" y2="12041"/>
                        <a14:foregroundMark x1="19400" y1="12041" x2="19700" y2="13061"/>
                        <a14:foregroundMark x1="22900" y1="1122" x2="22900" y2="2245"/>
                        <a14:foregroundMark x1="85200" y1="1735" x2="75800" y2="1939"/>
                        <a14:foregroundMark x1="84200" y1="5510" x2="78900" y2="5510"/>
                        <a14:foregroundMark x1="98400" y1="13061" x2="92900" y2="9184"/>
                        <a14:foregroundMark x1="97600" y1="11633" x2="94500" y2="10306"/>
                        <a14:foregroundMark x1="99300" y1="14286" x2="99200" y2="37143"/>
                        <a14:foregroundMark x1="13300" y1="9184" x2="7500" y2="9082"/>
                        <a14:backgroundMark x1="22500" y1="66939" x2="24500" y2="75000"/>
                        <a14:backgroundMark x1="24500" y1="75000" x2="23600" y2="83776"/>
                        <a14:backgroundMark x1="22300" y1="67347" x2="22800" y2="65408"/>
                        <a14:backgroundMark x1="22900" y1="63673" x2="23600" y2="66531"/>
                        <a14:backgroundMark x1="22500" y1="64286" x2="22500" y2="64286"/>
                        <a14:backgroundMark x1="76000" y1="45714" x2="73500" y2="45714"/>
                        <a14:backgroundMark x1="76300" y1="46020" x2="76000" y2="45408"/>
                        <a14:backgroundMark x1="43800" y1="45204" x2="32900" y2="46224"/>
                        <a14:backgroundMark x1="76300" y1="45204" x2="76300" y2="45204"/>
                        <a14:backgroundMark x1="76300" y1="45204" x2="75700" y2="454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700" b="55136"/>
          <a:stretch/>
        </p:blipFill>
        <p:spPr>
          <a:xfrm>
            <a:off x="1069677" y="379639"/>
            <a:ext cx="5850549" cy="1828723"/>
          </a:xfrm>
          <a:prstGeom prst="roundRect">
            <a:avLst/>
          </a:prstGeom>
        </p:spPr>
      </p:pic>
      <p:pic>
        <p:nvPicPr>
          <p:cNvPr id="18" name="Picture 17" descr="A picture containing cellphone&#10;&#10;Description automatically generated">
            <a:extLst>
              <a:ext uri="{FF2B5EF4-FFF2-40B4-BE49-F238E27FC236}">
                <a16:creationId xmlns:a16="http://schemas.microsoft.com/office/drawing/2014/main" id="{0A38E4ED-4840-4C04-A8B6-E20A3DFDE06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57093" y1="57105" x2="42326" y2="56053"/>
                        <a14:foregroundMark x1="31512" y1="60263" x2="26628" y2="60263"/>
                        <a14:foregroundMark x1="72558" y1="61316" x2="66512" y2="60000"/>
                        <a14:foregroundMark x1="66512" y1="60000" x2="66047" y2="60263"/>
                        <a14:foregroundMark x1="78605" y1="54211" x2="76628" y2="37632"/>
                        <a14:foregroundMark x1="22442" y1="39474" x2="22326" y2="51316"/>
                        <a14:foregroundMark x1="21512" y1="48158" x2="21977" y2="46316"/>
                        <a14:foregroundMark x1="71744" y1="30526" x2="68023" y2="29211"/>
                        <a14:foregroundMark x1="74186" y1="31316" x2="68023" y2="27105"/>
                        <a14:foregroundMark x1="21744" y1="46579" x2="21744" y2="523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487" y="4789840"/>
            <a:ext cx="6744011" cy="2979912"/>
          </a:xfrm>
          <a:prstGeom prst="rect">
            <a:avLst/>
          </a:prstGeom>
        </p:spPr>
      </p:pic>
      <p:sp>
        <p:nvSpPr>
          <p:cNvPr id="2" name="الاجابة الصحيحة">
            <a:hlinkClick r:id="" action="ppaction://noaction"/>
            <a:extLst>
              <a:ext uri="{FF2B5EF4-FFF2-40B4-BE49-F238E27FC236}">
                <a16:creationId xmlns:a16="http://schemas.microsoft.com/office/drawing/2014/main" id="{0752DDD7-C1B3-4532-A95B-07F8091B06F0}"/>
              </a:ext>
            </a:extLst>
          </p:cNvPr>
          <p:cNvSpPr/>
          <p:nvPr/>
        </p:nvSpPr>
        <p:spPr>
          <a:xfrm>
            <a:off x="7242606" y="421754"/>
            <a:ext cx="4604657" cy="105718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OM" sz="3200" b="1" dirty="0"/>
              <a:t>جميع</a:t>
            </a:r>
            <a:r>
              <a:rPr lang="ar-OM" sz="2800" b="1" dirty="0"/>
              <a:t> أعمال الصلاة</a:t>
            </a:r>
            <a:endParaRPr lang="ar-KW" sz="2800" dirty="0"/>
          </a:p>
        </p:txBody>
      </p:sp>
      <p:pic>
        <p:nvPicPr>
          <p:cNvPr id="3" name="335554__robinhood76__06332-speedy-car-drive-away">
            <a:hlinkClick r:id="" action="ppaction://media"/>
            <a:extLst>
              <a:ext uri="{FF2B5EF4-FFF2-40B4-BE49-F238E27FC236}">
                <a16:creationId xmlns:a16="http://schemas.microsoft.com/office/drawing/2014/main" id="{F30368B0-78ED-438B-AFC2-B05FE77682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987028" y="1763394"/>
            <a:ext cx="406400" cy="406400"/>
          </a:xfrm>
          <a:prstGeom prst="rect">
            <a:avLst/>
          </a:prstGeom>
        </p:spPr>
      </p:pic>
      <p:pic>
        <p:nvPicPr>
          <p:cNvPr id="4" name="433772__iainmccurdy__car-ignition">
            <a:hlinkClick r:id="" action="ppaction://media"/>
            <a:extLst>
              <a:ext uri="{FF2B5EF4-FFF2-40B4-BE49-F238E27FC236}">
                <a16:creationId xmlns:a16="http://schemas.microsoft.com/office/drawing/2014/main" id="{9C3169F4-FD34-46F8-8AB6-3B79441AB7C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5355" end="55709.7256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059600" y="3785051"/>
            <a:ext cx="406400" cy="406400"/>
          </a:xfrm>
          <a:prstGeom prst="rect">
            <a:avLst/>
          </a:prstGeom>
        </p:spPr>
      </p:pic>
      <p:sp>
        <p:nvSpPr>
          <p:cNvPr id="13" name="اختيار 1">
            <a:extLst>
              <a:ext uri="{FF2B5EF4-FFF2-40B4-BE49-F238E27FC236}">
                <a16:creationId xmlns:a16="http://schemas.microsoft.com/office/drawing/2014/main" id="{8D71E957-4460-430C-BF2F-BD4FA2B24A16}"/>
              </a:ext>
            </a:extLst>
          </p:cNvPr>
          <p:cNvSpPr/>
          <p:nvPr/>
        </p:nvSpPr>
        <p:spPr>
          <a:xfrm>
            <a:off x="7331412" y="1734079"/>
            <a:ext cx="4202099" cy="102774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 sz="6000" dirty="0"/>
          </a:p>
        </p:txBody>
      </p:sp>
      <p:sp>
        <p:nvSpPr>
          <p:cNvPr id="22" name="اختيار 2">
            <a:extLst>
              <a:ext uri="{FF2B5EF4-FFF2-40B4-BE49-F238E27FC236}">
                <a16:creationId xmlns:a16="http://schemas.microsoft.com/office/drawing/2014/main" id="{92151447-FC13-40D9-A218-16F3FECD1D67}"/>
              </a:ext>
            </a:extLst>
          </p:cNvPr>
          <p:cNvSpPr/>
          <p:nvPr/>
        </p:nvSpPr>
        <p:spPr>
          <a:xfrm>
            <a:off x="7293723" y="2909918"/>
            <a:ext cx="4202099" cy="102774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 sz="6000" dirty="0"/>
          </a:p>
        </p:txBody>
      </p:sp>
      <p:pic>
        <p:nvPicPr>
          <p:cNvPr id="24" name="Picture 23" descr="A picture containing text, clipart, sign&#10;&#10;Description automatically generated">
            <a:extLst>
              <a:ext uri="{FF2B5EF4-FFF2-40B4-BE49-F238E27FC236}">
                <a16:creationId xmlns:a16="http://schemas.microsoft.com/office/drawing/2014/main" id="{F047225B-660B-4327-9632-58575A760F22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952" b="89617" l="9585" r="89617">
                        <a14:foregroundMark x1="64696" y1="9105" x2="62939" y2="18850"/>
                        <a14:foregroundMark x1="62248" y1="37220" x2="62221" y2="37845"/>
                        <a14:foregroundMark x1="62255" y1="37061" x2="62248" y2="37220"/>
                        <a14:foregroundMark x1="62297" y1="36102" x2="62255" y2="37061"/>
                        <a14:foregroundMark x1="62549" y1="30351" x2="62521" y2="30990"/>
                        <a14:foregroundMark x1="62570" y1="29872" x2="62549" y2="30351"/>
                        <a14:foregroundMark x1="62591" y1="29393" x2="62570" y2="29872"/>
                        <a14:foregroundMark x1="62780" y1="25080" x2="62591" y2="29393"/>
                        <a14:foregroundMark x1="62060" y1="51568" x2="62141" y2="51757"/>
                        <a14:foregroundMark x1="63018" y1="29393" x2="62939" y2="26837"/>
                        <a14:foregroundMark x1="63033" y1="29872" x2="63018" y2="29393"/>
                        <a14:foregroundMark x1="63048" y1="30351" x2="63033" y2="29872"/>
                        <a14:foregroundMark x1="63068" y1="30990" x2="63048" y2="30351"/>
                        <a14:foregroundMark x1="63257" y1="37061" x2="63227" y2="36102"/>
                        <a14:foregroundMark x1="63262" y1="37220" x2="63257" y2="37061"/>
                        <a14:foregroundMark x1="63279" y1="37779" x2="63262" y2="37220"/>
                        <a14:foregroundMark x1="63599" y1="48083" x2="63574" y2="47274"/>
                        <a14:foregroundMark x1="63620" y1="48764" x2="63599" y2="48083"/>
                        <a14:foregroundMark x1="63738" y1="52556" x2="63728" y2="52244"/>
                        <a14:foregroundMark x1="66454" y1="5591" x2="59904" y2="6070"/>
                        <a14:foregroundMark x1="54681" y1="11305" x2="53994" y2="12141"/>
                        <a14:foregroundMark x1="56384" y1="9234" x2="56265" y2="9379"/>
                        <a14:foregroundMark x1="59904" y1="4952" x2="57102" y2="8360"/>
                        <a14:foregroundMark x1="56969" y1="8229" x2="59425" y2="6070"/>
                        <a14:foregroundMark x1="55927" y1="9144" x2="56120" y2="8975"/>
                        <a14:foregroundMark x1="67093" y1="23962" x2="71725" y2="19010"/>
                        <a14:foregroundMark x1="54202" y1="10972" x2="53195" y2="12141"/>
                        <a14:foregroundMark x1="56012" y1="8869" x2="55832" y2="9078"/>
                        <a14:foregroundMark x1="58147" y1="6390" x2="56749" y2="8013"/>
                        <a14:foregroundMark x1="57109" y1="8366" x2="57668" y2="7827"/>
                        <a14:foregroundMark x1="56145" y1="9295" x2="56297" y2="9149"/>
                        <a14:foregroundMark x1="53365" y1="11977" x2="54321" y2="11055"/>
                        <a14:foregroundMark x1="53195" y1="12141" x2="53113" y2="12220"/>
                        <a14:foregroundMark x1="53108" y1="12202" x2="52875" y2="12460"/>
                        <a14:foregroundMark x1="54212" y1="10979" x2="53350" y2="11933"/>
                        <a14:foregroundMark x1="56067" y1="8923" x2="55891" y2="9119"/>
                        <a14:foregroundMark x1="58786" y1="5911" x2="56823" y2="8086"/>
                        <a14:foregroundMark x1="56936" y1="8197" x2="58626" y2="6390"/>
                        <a14:foregroundMark x1="56002" y1="9196" x2="56166" y2="9020"/>
                        <a14:foregroundMark x1="53994" y1="11342" x2="54286" y2="11030"/>
                        <a14:foregroundMark x1="54184" y1="10959" x2="53994" y2="11182"/>
                        <a14:foregroundMark x1="55987" y1="8845" x2="55805" y2="9059"/>
                        <a14:foregroundMark x1="58626" y1="5751" x2="56721" y2="7985"/>
                        <a14:foregroundMark x1="53403" y1="10417" x2="53035" y2="10863"/>
                        <a14:foregroundMark x1="55278" y1="8147" x2="54991" y2="8494"/>
                        <a14:backgroundMark x1="61502" y1="42971" x2="61981" y2="47444"/>
                        <a14:backgroundMark x1="61981" y1="37859" x2="62300" y2="42971"/>
                        <a14:backgroundMark x1="61981" y1="37540" x2="61821" y2="32588"/>
                        <a14:backgroundMark x1="62300" y1="48243" x2="61502" y2="50160"/>
                        <a14:backgroundMark x1="61502" y1="48083" x2="61502" y2="48083"/>
                        <a14:backgroundMark x1="61502" y1="48083" x2="61502" y2="48083"/>
                        <a14:backgroundMark x1="61981" y1="47923" x2="61502" y2="47764"/>
                        <a14:backgroundMark x1="62300" y1="49042" x2="61342" y2="51278"/>
                        <a14:backgroundMark x1="52716" y1="13259" x2="52716" y2="10863"/>
                        <a14:backgroundMark x1="62141" y1="30990" x2="62141" y2="36102"/>
                        <a14:backgroundMark x1="62300" y1="30351" x2="62300" y2="30351"/>
                        <a14:backgroundMark x1="62141" y1="29872" x2="62141" y2="29872"/>
                        <a14:backgroundMark x1="62300" y1="29393" x2="62300" y2="29393"/>
                        <a14:backgroundMark x1="62460" y1="37061" x2="62460" y2="37061"/>
                        <a14:backgroundMark x1="62460" y1="38818" x2="62460" y2="38818"/>
                        <a14:backgroundMark x1="62460" y1="37220" x2="62460" y2="37220"/>
                        <a14:backgroundMark x1="55911" y1="7188" x2="54952" y2="7827"/>
                        <a14:backgroundMark x1="54952" y1="8466" x2="53355" y2="10383"/>
                        <a14:backgroundMark x1="53195" y1="12460" x2="52716" y2="100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743" r="26440" b="45854"/>
          <a:stretch/>
        </p:blipFill>
        <p:spPr>
          <a:xfrm>
            <a:off x="9952826" y="4762667"/>
            <a:ext cx="1280160" cy="2156908"/>
          </a:xfrm>
          <a:prstGeom prst="rect">
            <a:avLst/>
          </a:prstGeom>
        </p:spPr>
      </p:pic>
      <p:sp>
        <p:nvSpPr>
          <p:cNvPr id="25" name="Flowchart: Preparation 2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D2839BA-F38B-4B56-B175-8E819B3A35A5}"/>
              </a:ext>
            </a:extLst>
          </p:cNvPr>
          <p:cNvSpPr/>
          <p:nvPr/>
        </p:nvSpPr>
        <p:spPr>
          <a:xfrm>
            <a:off x="9952824" y="4906251"/>
            <a:ext cx="1280160" cy="826439"/>
          </a:xfrm>
          <a:prstGeom prst="flowChartPreparation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KW" sz="2400" b="1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التالي</a:t>
            </a:r>
          </a:p>
        </p:txBody>
      </p:sp>
      <p:pic>
        <p:nvPicPr>
          <p:cNvPr id="20" name="Picture 19" descr="Diagram&#10;&#10;Description automatically generated">
            <a:extLst>
              <a:ext uri="{FF2B5EF4-FFF2-40B4-BE49-F238E27FC236}">
                <a16:creationId xmlns:a16="http://schemas.microsoft.com/office/drawing/2014/main" id="{2B3A2AD7-EA04-402B-A31E-68D241189F92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831" b="90508" l="80422" r="97741">
                        <a14:foregroundMark x1="80723" y1="41695" x2="80572" y2="52203"/>
                        <a14:foregroundMark x1="80422" y1="58983" x2="80422" y2="75254"/>
                        <a14:foregroundMark x1="82380" y1="76610" x2="82530" y2="90508"/>
                        <a14:foregroundMark x1="82831" y1="90508" x2="81024" y2="90169"/>
                        <a14:foregroundMark x1="95331" y1="90508" x2="92620" y2="90169"/>
                        <a14:foregroundMark x1="82681" y1="52203" x2="82831" y2="57288"/>
                        <a14:foregroundMark x1="90964" y1="53559" x2="81175" y2="53220"/>
                        <a14:foregroundMark x1="91416" y1="53220" x2="86295" y2="538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610" t="31712"/>
          <a:stretch/>
        </p:blipFill>
        <p:spPr>
          <a:xfrm>
            <a:off x="495651" y="2461863"/>
            <a:ext cx="1776864" cy="218777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CD4A2AC0-939C-4C59-B213-8D235609B089}"/>
              </a:ext>
            </a:extLst>
          </p:cNvPr>
          <p:cNvSpPr/>
          <p:nvPr/>
        </p:nvSpPr>
        <p:spPr>
          <a:xfrm>
            <a:off x="693172" y="2756856"/>
            <a:ext cx="1233030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KW" sz="20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منطقة قرطبة</a:t>
            </a:r>
            <a:endParaRPr lang="en-US" sz="20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DAC85CF6-A969-4B98-ACB7-F010270F6978}"/>
              </a:ext>
            </a:extLst>
          </p:cNvPr>
          <p:cNvSpPr/>
          <p:nvPr/>
        </p:nvSpPr>
        <p:spPr>
          <a:xfrm>
            <a:off x="687469" y="3339127"/>
            <a:ext cx="1263987" cy="50581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KW" sz="1600" dirty="0">
                <a:solidFill>
                  <a:sysClr val="windowText" lastClr="000000"/>
                </a:solidFill>
              </a:rPr>
              <a:t>محطة</a:t>
            </a:r>
          </a:p>
          <a:p>
            <a:pPr algn="r"/>
            <a:r>
              <a:rPr lang="ar-KW" sz="1600" dirty="0">
                <a:solidFill>
                  <a:sysClr val="windowText" lastClr="000000"/>
                </a:solidFill>
              </a:rPr>
              <a:t>وقــود</a:t>
            </a:r>
          </a:p>
        </p:txBody>
      </p:sp>
      <p:pic>
        <p:nvPicPr>
          <p:cNvPr id="26" name="Picture 25" descr="A picture containing icon&#10;&#10;Description automatically generated">
            <a:extLst>
              <a:ext uri="{FF2B5EF4-FFF2-40B4-BE49-F238E27FC236}">
                <a16:creationId xmlns:a16="http://schemas.microsoft.com/office/drawing/2014/main" id="{390686F8-AFA9-45FE-B4F8-5049F347C7B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691" y="3276777"/>
            <a:ext cx="610542" cy="659385"/>
          </a:xfrm>
          <a:prstGeom prst="rect">
            <a:avLst/>
          </a:prstGeom>
        </p:spPr>
      </p:pic>
      <p:sp>
        <p:nvSpPr>
          <p:cNvPr id="27" name="مربع نص 26">
            <a:extLst>
              <a:ext uri="{FF2B5EF4-FFF2-40B4-BE49-F238E27FC236}">
                <a16:creationId xmlns:a16="http://schemas.microsoft.com/office/drawing/2014/main" id="{6EC43691-EA6A-495B-BC47-89F42DB2C6D5}"/>
              </a:ext>
            </a:extLst>
          </p:cNvPr>
          <p:cNvSpPr txBox="1"/>
          <p:nvPr/>
        </p:nvSpPr>
        <p:spPr>
          <a:xfrm>
            <a:off x="1233486" y="940768"/>
            <a:ext cx="5289234" cy="5927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r" rtl="1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ar-OM" sz="32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متابعة المأموم إمامه يكون في:</a:t>
            </a:r>
            <a:endParaRPr lang="en-US" sz="32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8" name="مربع نص 27">
            <a:extLst>
              <a:ext uri="{FF2B5EF4-FFF2-40B4-BE49-F238E27FC236}">
                <a16:creationId xmlns:a16="http://schemas.microsoft.com/office/drawing/2014/main" id="{A6AA93D0-696A-445D-AA06-89F610345259}"/>
              </a:ext>
            </a:extLst>
          </p:cNvPr>
          <p:cNvSpPr txBox="1"/>
          <p:nvPr/>
        </p:nvSpPr>
        <p:spPr>
          <a:xfrm>
            <a:off x="7822855" y="1900696"/>
            <a:ext cx="329946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OM" sz="32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بعض أعمال الصلاة </a:t>
            </a:r>
            <a:endParaRPr lang="ar-OM" sz="3200" dirty="0">
              <a:solidFill>
                <a:schemeClr val="bg1"/>
              </a:solidFill>
            </a:endParaRPr>
          </a:p>
        </p:txBody>
      </p:sp>
      <p:sp>
        <p:nvSpPr>
          <p:cNvPr id="29" name="مربع نص 28">
            <a:extLst>
              <a:ext uri="{FF2B5EF4-FFF2-40B4-BE49-F238E27FC236}">
                <a16:creationId xmlns:a16="http://schemas.microsoft.com/office/drawing/2014/main" id="{1AB1076B-7DDF-43F0-BB0F-4FB90D63B64F}"/>
              </a:ext>
            </a:extLst>
          </p:cNvPr>
          <p:cNvSpPr txBox="1"/>
          <p:nvPr/>
        </p:nvSpPr>
        <p:spPr>
          <a:xfrm>
            <a:off x="7671996" y="3156966"/>
            <a:ext cx="311792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OM" sz="32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القراءة والتسليم فقط</a:t>
            </a:r>
            <a:endParaRPr lang="ar-OM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6894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" fill="hold">
                      <p:stCondLst>
                        <p:cond delay="0"/>
                      </p:stCondLst>
                      <p:childTnLst>
                        <p:par>
                          <p:cTn id="6" fill="hold">
                            <p:stCondLst>
                              <p:cond delay="0"/>
                            </p:stCondLst>
                            <p:childTnLst>
                              <p:par>
                                <p:cTn id="7" presetID="53" presetClass="exit" presetSubtype="32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7.40741E-7 L -0.00859 -0.45301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0" y="-2266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65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284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284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691384C-95CC-4175-A87A-EAD7DA258D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</p:spPr>
      </p:pic>
      <p:pic>
        <p:nvPicPr>
          <p:cNvPr id="16" name="Picture 15" descr="A picture containing diagram&#10;&#10;Description automatically generated">
            <a:extLst>
              <a:ext uri="{FF2B5EF4-FFF2-40B4-BE49-F238E27FC236}">
                <a16:creationId xmlns:a16="http://schemas.microsoft.com/office/drawing/2014/main" id="{6AF24D06-5513-4E17-BD3A-2DBCC56F8AE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20" b="92245" l="600" r="99300">
                        <a14:foregroundMark x1="91400" y1="11735" x2="14100" y2="19796"/>
                        <a14:foregroundMark x1="14100" y1="19796" x2="6300" y2="23776"/>
                        <a14:foregroundMark x1="6300" y1="23776" x2="6200" y2="32449"/>
                        <a14:foregroundMark x1="6200" y1="32449" x2="11400" y2="38163"/>
                        <a14:foregroundMark x1="11400" y1="38163" x2="25600" y2="44388"/>
                        <a14:foregroundMark x1="25600" y1="44388" x2="31933" y2="44766"/>
                        <a14:foregroundMark x1="43671" y1="45009" x2="49900" y2="42449"/>
                        <a14:foregroundMark x1="49900" y1="42449" x2="58600" y2="41735"/>
                        <a14:foregroundMark x1="76607" y1="45596" x2="82400" y2="46837"/>
                        <a14:foregroundMark x1="58600" y1="41735" x2="72935" y2="44808"/>
                        <a14:foregroundMark x1="82400" y1="46837" x2="91900" y2="36531"/>
                        <a14:foregroundMark x1="91900" y1="36531" x2="94400" y2="27653"/>
                        <a14:foregroundMark x1="94400" y1="27653" x2="91400" y2="20612"/>
                        <a14:foregroundMark x1="91400" y1="20612" x2="90900" y2="12245"/>
                        <a14:foregroundMark x1="97400" y1="13469" x2="98400" y2="31224"/>
                        <a14:foregroundMark x1="2100" y1="13776" x2="5200" y2="31939"/>
                        <a14:foregroundMark x1="16100" y1="46327" x2="22452" y2="63786"/>
                        <a14:foregroundMark x1="21366" y1="83538" x2="20600" y2="90510"/>
                        <a14:foregroundMark x1="80800" y1="86633" x2="80300" y2="53163"/>
                        <a14:foregroundMark x1="17500" y1="54592" x2="20600" y2="83061"/>
                        <a14:foregroundMark x1="20600" y1="83061" x2="19500" y2="89490"/>
                        <a14:foregroundMark x1="17200" y1="90918" x2="17300" y2="57449"/>
                        <a14:foregroundMark x1="16200" y1="56837" x2="15900" y2="90204"/>
                        <a14:foregroundMark x1="20800" y1="76939" x2="20850" y2="70895"/>
                        <a14:foregroundMark x1="83600" y1="53367" x2="81600" y2="70816"/>
                        <a14:foregroundMark x1="81600" y1="70816" x2="84100" y2="92245"/>
                        <a14:foregroundMark x1="83300" y1="58878" x2="84700" y2="65714"/>
                        <a14:foregroundMark x1="84700" y1="65714" x2="83000" y2="87347"/>
                        <a14:foregroundMark x1="97400" y1="36020" x2="95900" y2="23776"/>
                        <a14:foregroundMark x1="97100" y1="39082" x2="76600" y2="45102"/>
                        <a14:foregroundMark x1="37191" y1="43532" x2="10000" y2="42449"/>
                        <a14:foregroundMark x1="73029" y1="44960" x2="42842" y2="43757"/>
                        <a14:foregroundMark x1="76600" y1="45102" x2="75955" y2="45076"/>
                        <a14:foregroundMark x1="10000" y1="42449" x2="100" y2="31429"/>
                        <a14:foregroundMark x1="100" y1="31429" x2="600" y2="23980"/>
                        <a14:foregroundMark x1="600" y1="23980" x2="2900" y2="20000"/>
                        <a14:foregroundMark x1="19400" y1="1633" x2="19400" y2="12041"/>
                        <a14:foregroundMark x1="19400" y1="12041" x2="19700" y2="13061"/>
                        <a14:foregroundMark x1="22900" y1="1122" x2="22900" y2="2245"/>
                        <a14:foregroundMark x1="85200" y1="1735" x2="75800" y2="1939"/>
                        <a14:foregroundMark x1="84200" y1="5510" x2="78900" y2="5510"/>
                        <a14:foregroundMark x1="98400" y1="13061" x2="92900" y2="9184"/>
                        <a14:foregroundMark x1="97600" y1="11633" x2="94500" y2="10306"/>
                        <a14:foregroundMark x1="99300" y1="14286" x2="99200" y2="37143"/>
                        <a14:foregroundMark x1="13300" y1="9184" x2="7500" y2="9082"/>
                        <a14:backgroundMark x1="22500" y1="66939" x2="24500" y2="75000"/>
                        <a14:backgroundMark x1="24500" y1="75000" x2="23600" y2="83776"/>
                        <a14:backgroundMark x1="22300" y1="67347" x2="22800" y2="65408"/>
                        <a14:backgroundMark x1="22900" y1="63673" x2="23600" y2="66531"/>
                        <a14:backgroundMark x1="22500" y1="64286" x2="22500" y2="64286"/>
                        <a14:backgroundMark x1="76000" y1="45714" x2="73500" y2="45714"/>
                        <a14:backgroundMark x1="76300" y1="46020" x2="76000" y2="45408"/>
                        <a14:backgroundMark x1="43800" y1="45204" x2="32900" y2="46224"/>
                        <a14:backgroundMark x1="76300" y1="45204" x2="76300" y2="45204"/>
                        <a14:backgroundMark x1="76300" y1="45204" x2="75700" y2="454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575" b="23875"/>
          <a:stretch/>
        </p:blipFill>
        <p:spPr>
          <a:xfrm>
            <a:off x="622945" y="2141219"/>
            <a:ext cx="6744011" cy="1648956"/>
          </a:xfrm>
          <a:prstGeom prst="rect">
            <a:avLst/>
          </a:prstGeom>
        </p:spPr>
      </p:pic>
      <p:pic>
        <p:nvPicPr>
          <p:cNvPr id="12" name="Picture 11" descr="A picture containing diagram&#10;&#10;Description automatically generated">
            <a:extLst>
              <a:ext uri="{FF2B5EF4-FFF2-40B4-BE49-F238E27FC236}">
                <a16:creationId xmlns:a16="http://schemas.microsoft.com/office/drawing/2014/main" id="{D6758F14-1AE7-49BB-A3FF-61307823D03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20" b="92245" l="600" r="99300">
                        <a14:foregroundMark x1="91400" y1="11735" x2="14100" y2="19796"/>
                        <a14:foregroundMark x1="14100" y1="19796" x2="6300" y2="23776"/>
                        <a14:foregroundMark x1="6300" y1="23776" x2="6200" y2="32449"/>
                        <a14:foregroundMark x1="6200" y1="32449" x2="11400" y2="38163"/>
                        <a14:foregroundMark x1="11400" y1="38163" x2="25600" y2="44388"/>
                        <a14:foregroundMark x1="25600" y1="44388" x2="31933" y2="44766"/>
                        <a14:foregroundMark x1="43671" y1="45009" x2="49900" y2="42449"/>
                        <a14:foregroundMark x1="49900" y1="42449" x2="58600" y2="41735"/>
                        <a14:foregroundMark x1="76607" y1="45596" x2="82400" y2="46837"/>
                        <a14:foregroundMark x1="58600" y1="41735" x2="72935" y2="44808"/>
                        <a14:foregroundMark x1="82400" y1="46837" x2="91900" y2="36531"/>
                        <a14:foregroundMark x1="91900" y1="36531" x2="94400" y2="27653"/>
                        <a14:foregroundMark x1="94400" y1="27653" x2="91400" y2="20612"/>
                        <a14:foregroundMark x1="91400" y1="20612" x2="90900" y2="12245"/>
                        <a14:foregroundMark x1="97400" y1="13469" x2="98400" y2="31224"/>
                        <a14:foregroundMark x1="2100" y1="13776" x2="5200" y2="31939"/>
                        <a14:foregroundMark x1="16100" y1="46327" x2="22452" y2="63786"/>
                        <a14:foregroundMark x1="21366" y1="83538" x2="20600" y2="90510"/>
                        <a14:foregroundMark x1="80800" y1="86633" x2="80300" y2="53163"/>
                        <a14:foregroundMark x1="17500" y1="54592" x2="20600" y2="83061"/>
                        <a14:foregroundMark x1="20600" y1="83061" x2="19500" y2="89490"/>
                        <a14:foregroundMark x1="17200" y1="90918" x2="17300" y2="57449"/>
                        <a14:foregroundMark x1="16200" y1="56837" x2="15900" y2="90204"/>
                        <a14:foregroundMark x1="20800" y1="76939" x2="20850" y2="70895"/>
                        <a14:foregroundMark x1="83600" y1="53367" x2="81600" y2="70816"/>
                        <a14:foregroundMark x1="81600" y1="70816" x2="84100" y2="92245"/>
                        <a14:foregroundMark x1="83300" y1="58878" x2="84700" y2="65714"/>
                        <a14:foregroundMark x1="84700" y1="65714" x2="83000" y2="87347"/>
                        <a14:foregroundMark x1="97400" y1="36020" x2="95900" y2="23776"/>
                        <a14:foregroundMark x1="97100" y1="39082" x2="76600" y2="45102"/>
                        <a14:foregroundMark x1="37191" y1="43532" x2="10000" y2="42449"/>
                        <a14:foregroundMark x1="73029" y1="44960" x2="42842" y2="43757"/>
                        <a14:foregroundMark x1="76600" y1="45102" x2="75955" y2="45076"/>
                        <a14:foregroundMark x1="10000" y1="42449" x2="100" y2="31429"/>
                        <a14:foregroundMark x1="100" y1="31429" x2="600" y2="23980"/>
                        <a14:foregroundMark x1="600" y1="23980" x2="2900" y2="20000"/>
                        <a14:foregroundMark x1="19400" y1="1633" x2="19400" y2="12041"/>
                        <a14:foregroundMark x1="19400" y1="12041" x2="19700" y2="13061"/>
                        <a14:foregroundMark x1="22900" y1="1122" x2="22900" y2="2245"/>
                        <a14:foregroundMark x1="85200" y1="1735" x2="75800" y2="1939"/>
                        <a14:foregroundMark x1="84200" y1="5510" x2="78900" y2="5510"/>
                        <a14:foregroundMark x1="98400" y1="13061" x2="92900" y2="9184"/>
                        <a14:foregroundMark x1="97600" y1="11633" x2="94500" y2="10306"/>
                        <a14:foregroundMark x1="99300" y1="14286" x2="99200" y2="37143"/>
                        <a14:foregroundMark x1="13300" y1="9184" x2="7500" y2="9082"/>
                        <a14:backgroundMark x1="22500" y1="66939" x2="24500" y2="75000"/>
                        <a14:backgroundMark x1="24500" y1="75000" x2="23600" y2="83776"/>
                        <a14:backgroundMark x1="22300" y1="67347" x2="22800" y2="65408"/>
                        <a14:backgroundMark x1="22900" y1="63673" x2="23600" y2="66531"/>
                        <a14:backgroundMark x1="22500" y1="64286" x2="22500" y2="64286"/>
                        <a14:backgroundMark x1="76000" y1="45714" x2="73500" y2="45714"/>
                        <a14:backgroundMark x1="76300" y1="46020" x2="76000" y2="45408"/>
                        <a14:backgroundMark x1="43800" y1="45204" x2="32900" y2="46224"/>
                        <a14:backgroundMark x1="76300" y1="45204" x2="76300" y2="45204"/>
                        <a14:backgroundMark x1="76300" y1="45204" x2="75700" y2="454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5580" b="-1597"/>
          <a:stretch/>
        </p:blipFill>
        <p:spPr>
          <a:xfrm>
            <a:off x="7130138" y="1411062"/>
            <a:ext cx="4604657" cy="2862942"/>
          </a:xfrm>
          <a:prstGeom prst="rect">
            <a:avLst/>
          </a:prstGeom>
        </p:spPr>
      </p:pic>
      <p:pic>
        <p:nvPicPr>
          <p:cNvPr id="6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643376E9-9251-4603-BBB7-616336101BD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20" b="92245" l="600" r="99300">
                        <a14:foregroundMark x1="91400" y1="11735" x2="14100" y2="19796"/>
                        <a14:foregroundMark x1="14100" y1="19796" x2="6300" y2="23776"/>
                        <a14:foregroundMark x1="6300" y1="23776" x2="6200" y2="32449"/>
                        <a14:foregroundMark x1="6200" y1="32449" x2="11400" y2="38163"/>
                        <a14:foregroundMark x1="11400" y1="38163" x2="25600" y2="44388"/>
                        <a14:foregroundMark x1="25600" y1="44388" x2="31933" y2="44766"/>
                        <a14:foregroundMark x1="43671" y1="45009" x2="49900" y2="42449"/>
                        <a14:foregroundMark x1="49900" y1="42449" x2="58600" y2="41735"/>
                        <a14:foregroundMark x1="76607" y1="45596" x2="82400" y2="46837"/>
                        <a14:foregroundMark x1="58600" y1="41735" x2="72935" y2="44808"/>
                        <a14:foregroundMark x1="82400" y1="46837" x2="91900" y2="36531"/>
                        <a14:foregroundMark x1="91900" y1="36531" x2="94400" y2="27653"/>
                        <a14:foregroundMark x1="94400" y1="27653" x2="91400" y2="20612"/>
                        <a14:foregroundMark x1="91400" y1="20612" x2="90900" y2="12245"/>
                        <a14:foregroundMark x1="97400" y1="13469" x2="98400" y2="31224"/>
                        <a14:foregroundMark x1="2100" y1="13776" x2="5200" y2="31939"/>
                        <a14:foregroundMark x1="16100" y1="46327" x2="22452" y2="63786"/>
                        <a14:foregroundMark x1="21366" y1="83538" x2="20600" y2="90510"/>
                        <a14:foregroundMark x1="80800" y1="86633" x2="80300" y2="53163"/>
                        <a14:foregroundMark x1="17500" y1="54592" x2="20600" y2="83061"/>
                        <a14:foregroundMark x1="20600" y1="83061" x2="19500" y2="89490"/>
                        <a14:foregroundMark x1="17200" y1="90918" x2="17300" y2="57449"/>
                        <a14:foregroundMark x1="16200" y1="56837" x2="15900" y2="90204"/>
                        <a14:foregroundMark x1="20800" y1="76939" x2="20850" y2="70895"/>
                        <a14:foregroundMark x1="83600" y1="53367" x2="81600" y2="70816"/>
                        <a14:foregroundMark x1="81600" y1="70816" x2="84100" y2="92245"/>
                        <a14:foregroundMark x1="83300" y1="58878" x2="84700" y2="65714"/>
                        <a14:foregroundMark x1="84700" y1="65714" x2="83000" y2="87347"/>
                        <a14:foregroundMark x1="97400" y1="36020" x2="95900" y2="23776"/>
                        <a14:foregroundMark x1="97100" y1="39082" x2="76600" y2="45102"/>
                        <a14:foregroundMark x1="37191" y1="43532" x2="10000" y2="42449"/>
                        <a14:foregroundMark x1="73029" y1="44960" x2="42842" y2="43757"/>
                        <a14:foregroundMark x1="76600" y1="45102" x2="75955" y2="45076"/>
                        <a14:foregroundMark x1="10000" y1="42449" x2="100" y2="31429"/>
                        <a14:foregroundMark x1="100" y1="31429" x2="600" y2="23980"/>
                        <a14:foregroundMark x1="600" y1="23980" x2="2900" y2="20000"/>
                        <a14:foregroundMark x1="19400" y1="1633" x2="19400" y2="12041"/>
                        <a14:foregroundMark x1="19400" y1="12041" x2="19700" y2="13061"/>
                        <a14:foregroundMark x1="22900" y1="1122" x2="22900" y2="2245"/>
                        <a14:foregroundMark x1="85200" y1="1735" x2="75800" y2="1939"/>
                        <a14:foregroundMark x1="84200" y1="5510" x2="78900" y2="5510"/>
                        <a14:foregroundMark x1="98400" y1="13061" x2="92900" y2="9184"/>
                        <a14:foregroundMark x1="97600" y1="11633" x2="94500" y2="10306"/>
                        <a14:foregroundMark x1="99300" y1="14286" x2="99200" y2="37143"/>
                        <a14:foregroundMark x1="13300" y1="9184" x2="7500" y2="9082"/>
                        <a14:backgroundMark x1="22500" y1="66939" x2="24500" y2="75000"/>
                        <a14:backgroundMark x1="24500" y1="75000" x2="23600" y2="83776"/>
                        <a14:backgroundMark x1="22300" y1="67347" x2="22800" y2="65408"/>
                        <a14:backgroundMark x1="22900" y1="63673" x2="23600" y2="66531"/>
                        <a14:backgroundMark x1="22500" y1="64286" x2="22500" y2="64286"/>
                        <a14:backgroundMark x1="76000" y1="45714" x2="73500" y2="45714"/>
                        <a14:backgroundMark x1="76300" y1="46020" x2="76000" y2="45408"/>
                        <a14:backgroundMark x1="43800" y1="45204" x2="32900" y2="46224"/>
                        <a14:backgroundMark x1="76300" y1="45204" x2="76300" y2="45204"/>
                        <a14:backgroundMark x1="76300" y1="45204" x2="75700" y2="454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700" b="55136"/>
          <a:stretch/>
        </p:blipFill>
        <p:spPr>
          <a:xfrm>
            <a:off x="7173192" y="1649110"/>
            <a:ext cx="4604657" cy="1118503"/>
          </a:xfrm>
          <a:prstGeom prst="roundRect">
            <a:avLst/>
          </a:prstGeom>
        </p:spPr>
      </p:pic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B08AF055-7F97-441C-975E-FDF6EAB81F9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20" b="92245" l="600" r="99300">
                        <a14:foregroundMark x1="91400" y1="11735" x2="14100" y2="19796"/>
                        <a14:foregroundMark x1="14100" y1="19796" x2="6300" y2="23776"/>
                        <a14:foregroundMark x1="6300" y1="23776" x2="6200" y2="32449"/>
                        <a14:foregroundMark x1="6200" y1="32449" x2="11400" y2="38163"/>
                        <a14:foregroundMark x1="11400" y1="38163" x2="25600" y2="44388"/>
                        <a14:foregroundMark x1="25600" y1="44388" x2="31933" y2="44766"/>
                        <a14:foregroundMark x1="43671" y1="45009" x2="49900" y2="42449"/>
                        <a14:foregroundMark x1="49900" y1="42449" x2="58600" y2="41735"/>
                        <a14:foregroundMark x1="76607" y1="45596" x2="82400" y2="46837"/>
                        <a14:foregroundMark x1="58600" y1="41735" x2="72935" y2="44808"/>
                        <a14:foregroundMark x1="82400" y1="46837" x2="91900" y2="36531"/>
                        <a14:foregroundMark x1="91900" y1="36531" x2="94400" y2="27653"/>
                        <a14:foregroundMark x1="94400" y1="27653" x2="91400" y2="20612"/>
                        <a14:foregroundMark x1="91400" y1="20612" x2="90900" y2="12245"/>
                        <a14:foregroundMark x1="97400" y1="13469" x2="98400" y2="31224"/>
                        <a14:foregroundMark x1="2100" y1="13776" x2="5200" y2="31939"/>
                        <a14:foregroundMark x1="16100" y1="46327" x2="22452" y2="63786"/>
                        <a14:foregroundMark x1="21366" y1="83538" x2="20600" y2="90510"/>
                        <a14:foregroundMark x1="80800" y1="86633" x2="80300" y2="53163"/>
                        <a14:foregroundMark x1="17500" y1="54592" x2="20600" y2="83061"/>
                        <a14:foregroundMark x1="20600" y1="83061" x2="19500" y2="89490"/>
                        <a14:foregroundMark x1="17200" y1="90918" x2="17300" y2="57449"/>
                        <a14:foregroundMark x1="16200" y1="56837" x2="15900" y2="90204"/>
                        <a14:foregroundMark x1="20800" y1="76939" x2="20850" y2="70895"/>
                        <a14:foregroundMark x1="83600" y1="53367" x2="81600" y2="70816"/>
                        <a14:foregroundMark x1="81600" y1="70816" x2="84100" y2="92245"/>
                        <a14:foregroundMark x1="83300" y1="58878" x2="84700" y2="65714"/>
                        <a14:foregroundMark x1="84700" y1="65714" x2="83000" y2="87347"/>
                        <a14:foregroundMark x1="97400" y1="36020" x2="95900" y2="23776"/>
                        <a14:foregroundMark x1="97100" y1="39082" x2="76600" y2="45102"/>
                        <a14:foregroundMark x1="37191" y1="43532" x2="10000" y2="42449"/>
                        <a14:foregroundMark x1="73029" y1="44960" x2="42842" y2="43757"/>
                        <a14:foregroundMark x1="76600" y1="45102" x2="75955" y2="45076"/>
                        <a14:foregroundMark x1="10000" y1="42449" x2="100" y2="31429"/>
                        <a14:foregroundMark x1="100" y1="31429" x2="600" y2="23980"/>
                        <a14:foregroundMark x1="600" y1="23980" x2="2900" y2="20000"/>
                        <a14:foregroundMark x1="19400" y1="1633" x2="19400" y2="12041"/>
                        <a14:foregroundMark x1="19400" y1="12041" x2="19700" y2="13061"/>
                        <a14:foregroundMark x1="22900" y1="1122" x2="22900" y2="2245"/>
                        <a14:foregroundMark x1="85200" y1="1735" x2="75800" y2="1939"/>
                        <a14:foregroundMark x1="84200" y1="5510" x2="78900" y2="5510"/>
                        <a14:foregroundMark x1="98400" y1="13061" x2="92900" y2="9184"/>
                        <a14:foregroundMark x1="97600" y1="11633" x2="94500" y2="10306"/>
                        <a14:foregroundMark x1="99300" y1="14286" x2="99200" y2="37143"/>
                        <a14:foregroundMark x1="13300" y1="9184" x2="7500" y2="9082"/>
                        <a14:backgroundMark x1="22500" y1="66939" x2="24500" y2="75000"/>
                        <a14:backgroundMark x1="24500" y1="75000" x2="23600" y2="83776"/>
                        <a14:backgroundMark x1="22300" y1="67347" x2="22800" y2="65408"/>
                        <a14:backgroundMark x1="22900" y1="63673" x2="23600" y2="66531"/>
                        <a14:backgroundMark x1="22500" y1="64286" x2="22500" y2="64286"/>
                        <a14:backgroundMark x1="76000" y1="45714" x2="73500" y2="45714"/>
                        <a14:backgroundMark x1="76300" y1="46020" x2="76000" y2="45408"/>
                        <a14:backgroundMark x1="43800" y1="45204" x2="32900" y2="46224"/>
                        <a14:backgroundMark x1="76300" y1="45204" x2="76300" y2="45204"/>
                        <a14:backgroundMark x1="76300" y1="45204" x2="75700" y2="454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5580" b="-1597"/>
          <a:stretch/>
        </p:blipFill>
        <p:spPr>
          <a:xfrm>
            <a:off x="7130140" y="2775861"/>
            <a:ext cx="4604657" cy="2862942"/>
          </a:xfrm>
          <a:prstGeom prst="rect">
            <a:avLst/>
          </a:prstGeom>
        </p:spPr>
      </p:pic>
      <p:pic>
        <p:nvPicPr>
          <p:cNvPr id="10" name="Picture 9" descr="A picture containing diagram&#10;&#10;Description automatically generated">
            <a:extLst>
              <a:ext uri="{FF2B5EF4-FFF2-40B4-BE49-F238E27FC236}">
                <a16:creationId xmlns:a16="http://schemas.microsoft.com/office/drawing/2014/main" id="{3E2C262B-2BFC-4D17-92E2-712A9C5D3B7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20" b="92245" l="600" r="99300">
                        <a14:foregroundMark x1="91400" y1="11735" x2="14100" y2="19796"/>
                        <a14:foregroundMark x1="14100" y1="19796" x2="6300" y2="23776"/>
                        <a14:foregroundMark x1="6300" y1="23776" x2="6200" y2="32449"/>
                        <a14:foregroundMark x1="6200" y1="32449" x2="11400" y2="38163"/>
                        <a14:foregroundMark x1="11400" y1="38163" x2="25600" y2="44388"/>
                        <a14:foregroundMark x1="25600" y1="44388" x2="31933" y2="44766"/>
                        <a14:foregroundMark x1="43671" y1="45009" x2="49900" y2="42449"/>
                        <a14:foregroundMark x1="49900" y1="42449" x2="58600" y2="41735"/>
                        <a14:foregroundMark x1="76607" y1="45596" x2="82400" y2="46837"/>
                        <a14:foregroundMark x1="58600" y1="41735" x2="72935" y2="44808"/>
                        <a14:foregroundMark x1="82400" y1="46837" x2="91900" y2="36531"/>
                        <a14:foregroundMark x1="91900" y1="36531" x2="94400" y2="27653"/>
                        <a14:foregroundMark x1="94400" y1="27653" x2="91400" y2="20612"/>
                        <a14:foregroundMark x1="91400" y1="20612" x2="90900" y2="12245"/>
                        <a14:foregroundMark x1="97400" y1="13469" x2="98400" y2="31224"/>
                        <a14:foregroundMark x1="2100" y1="13776" x2="5200" y2="31939"/>
                        <a14:foregroundMark x1="16100" y1="46327" x2="22452" y2="63786"/>
                        <a14:foregroundMark x1="21366" y1="83538" x2="20600" y2="90510"/>
                        <a14:foregroundMark x1="80800" y1="86633" x2="80300" y2="53163"/>
                        <a14:foregroundMark x1="17500" y1="54592" x2="20600" y2="83061"/>
                        <a14:foregroundMark x1="20600" y1="83061" x2="19500" y2="89490"/>
                        <a14:foregroundMark x1="17200" y1="90918" x2="17300" y2="57449"/>
                        <a14:foregroundMark x1="16200" y1="56837" x2="15900" y2="90204"/>
                        <a14:foregroundMark x1="20800" y1="76939" x2="20850" y2="70895"/>
                        <a14:foregroundMark x1="83600" y1="53367" x2="81600" y2="70816"/>
                        <a14:foregroundMark x1="81600" y1="70816" x2="84100" y2="92245"/>
                        <a14:foregroundMark x1="83300" y1="58878" x2="84700" y2="65714"/>
                        <a14:foregroundMark x1="84700" y1="65714" x2="83000" y2="87347"/>
                        <a14:foregroundMark x1="97400" y1="36020" x2="95900" y2="23776"/>
                        <a14:foregroundMark x1="97100" y1="39082" x2="76600" y2="45102"/>
                        <a14:foregroundMark x1="37191" y1="43532" x2="10000" y2="42449"/>
                        <a14:foregroundMark x1="73029" y1="44960" x2="42842" y2="43757"/>
                        <a14:foregroundMark x1="76600" y1="45102" x2="75955" y2="45076"/>
                        <a14:foregroundMark x1="10000" y1="42449" x2="100" y2="31429"/>
                        <a14:foregroundMark x1="100" y1="31429" x2="600" y2="23980"/>
                        <a14:foregroundMark x1="600" y1="23980" x2="2900" y2="20000"/>
                        <a14:foregroundMark x1="19400" y1="1633" x2="19400" y2="12041"/>
                        <a14:foregroundMark x1="19400" y1="12041" x2="19700" y2="13061"/>
                        <a14:foregroundMark x1="22900" y1="1122" x2="22900" y2="2245"/>
                        <a14:foregroundMark x1="85200" y1="1735" x2="75800" y2="1939"/>
                        <a14:foregroundMark x1="84200" y1="5510" x2="78900" y2="5510"/>
                        <a14:foregroundMark x1="98400" y1="13061" x2="92900" y2="9184"/>
                        <a14:foregroundMark x1="97600" y1="11633" x2="94500" y2="10306"/>
                        <a14:foregroundMark x1="99300" y1="14286" x2="99200" y2="37143"/>
                        <a14:foregroundMark x1="13300" y1="9184" x2="7500" y2="9082"/>
                        <a14:backgroundMark x1="22500" y1="66939" x2="24500" y2="75000"/>
                        <a14:backgroundMark x1="24500" y1="75000" x2="23600" y2="83776"/>
                        <a14:backgroundMark x1="22300" y1="67347" x2="22800" y2="65408"/>
                        <a14:backgroundMark x1="22900" y1="63673" x2="23600" y2="66531"/>
                        <a14:backgroundMark x1="22500" y1="64286" x2="22500" y2="64286"/>
                        <a14:backgroundMark x1="76000" y1="45714" x2="73500" y2="45714"/>
                        <a14:backgroundMark x1="76300" y1="46020" x2="76000" y2="45408"/>
                        <a14:backgroundMark x1="43800" y1="45204" x2="32900" y2="46224"/>
                        <a14:backgroundMark x1="76300" y1="45204" x2="76300" y2="45204"/>
                        <a14:backgroundMark x1="76300" y1="45204" x2="75700" y2="454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700" b="55136"/>
          <a:stretch/>
        </p:blipFill>
        <p:spPr>
          <a:xfrm>
            <a:off x="7130134" y="415706"/>
            <a:ext cx="4604657" cy="1118503"/>
          </a:xfrm>
          <a:prstGeom prst="roundRect">
            <a:avLst/>
          </a:prstGeom>
        </p:spPr>
      </p:pic>
      <p:pic>
        <p:nvPicPr>
          <p:cNvPr id="11" name="Picture 10" descr="A picture containing diagram&#10;&#10;Description automatically generated">
            <a:extLst>
              <a:ext uri="{FF2B5EF4-FFF2-40B4-BE49-F238E27FC236}">
                <a16:creationId xmlns:a16="http://schemas.microsoft.com/office/drawing/2014/main" id="{F8187DAB-2F56-4B64-86E4-F3A42684969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20" b="92245" l="600" r="99300">
                        <a14:foregroundMark x1="91400" y1="11735" x2="14100" y2="19796"/>
                        <a14:foregroundMark x1="14100" y1="19796" x2="6300" y2="23776"/>
                        <a14:foregroundMark x1="6300" y1="23776" x2="6200" y2="32449"/>
                        <a14:foregroundMark x1="6200" y1="32449" x2="11400" y2="38163"/>
                        <a14:foregroundMark x1="11400" y1="38163" x2="25600" y2="44388"/>
                        <a14:foregroundMark x1="25600" y1="44388" x2="31933" y2="44766"/>
                        <a14:foregroundMark x1="43671" y1="45009" x2="49900" y2="42449"/>
                        <a14:foregroundMark x1="49900" y1="42449" x2="58600" y2="41735"/>
                        <a14:foregroundMark x1="76607" y1="45596" x2="82400" y2="46837"/>
                        <a14:foregroundMark x1="58600" y1="41735" x2="72935" y2="44808"/>
                        <a14:foregroundMark x1="82400" y1="46837" x2="91900" y2="36531"/>
                        <a14:foregroundMark x1="91900" y1="36531" x2="94400" y2="27653"/>
                        <a14:foregroundMark x1="94400" y1="27653" x2="91400" y2="20612"/>
                        <a14:foregroundMark x1="91400" y1="20612" x2="90900" y2="12245"/>
                        <a14:foregroundMark x1="97400" y1="13469" x2="98400" y2="31224"/>
                        <a14:foregroundMark x1="2100" y1="13776" x2="5200" y2="31939"/>
                        <a14:foregroundMark x1="16100" y1="46327" x2="22452" y2="63786"/>
                        <a14:foregroundMark x1="21366" y1="83538" x2="20600" y2="90510"/>
                        <a14:foregroundMark x1="80800" y1="86633" x2="80300" y2="53163"/>
                        <a14:foregroundMark x1="17500" y1="54592" x2="20600" y2="83061"/>
                        <a14:foregroundMark x1="20600" y1="83061" x2="19500" y2="89490"/>
                        <a14:foregroundMark x1="17200" y1="90918" x2="17300" y2="57449"/>
                        <a14:foregroundMark x1="16200" y1="56837" x2="15900" y2="90204"/>
                        <a14:foregroundMark x1="20800" y1="76939" x2="20850" y2="70895"/>
                        <a14:foregroundMark x1="83600" y1="53367" x2="81600" y2="70816"/>
                        <a14:foregroundMark x1="81600" y1="70816" x2="84100" y2="92245"/>
                        <a14:foregroundMark x1="83300" y1="58878" x2="84700" y2="65714"/>
                        <a14:foregroundMark x1="84700" y1="65714" x2="83000" y2="87347"/>
                        <a14:foregroundMark x1="97400" y1="36020" x2="95900" y2="23776"/>
                        <a14:foregroundMark x1="97100" y1="39082" x2="76600" y2="45102"/>
                        <a14:foregroundMark x1="37191" y1="43532" x2="10000" y2="42449"/>
                        <a14:foregroundMark x1="73029" y1="44960" x2="42842" y2="43757"/>
                        <a14:foregroundMark x1="76600" y1="45102" x2="75955" y2="45076"/>
                        <a14:foregroundMark x1="10000" y1="42449" x2="100" y2="31429"/>
                        <a14:foregroundMark x1="100" y1="31429" x2="600" y2="23980"/>
                        <a14:foregroundMark x1="600" y1="23980" x2="2900" y2="20000"/>
                        <a14:foregroundMark x1="19400" y1="1633" x2="19400" y2="12041"/>
                        <a14:foregroundMark x1="19400" y1="12041" x2="19700" y2="13061"/>
                        <a14:foregroundMark x1="22900" y1="1122" x2="22900" y2="2245"/>
                        <a14:foregroundMark x1="85200" y1="1735" x2="75800" y2="1939"/>
                        <a14:foregroundMark x1="84200" y1="5510" x2="78900" y2="5510"/>
                        <a14:foregroundMark x1="98400" y1="13061" x2="92900" y2="9184"/>
                        <a14:foregroundMark x1="97600" y1="11633" x2="94500" y2="10306"/>
                        <a14:foregroundMark x1="99300" y1="14286" x2="99200" y2="37143"/>
                        <a14:foregroundMark x1="13300" y1="9184" x2="7500" y2="9082"/>
                        <a14:backgroundMark x1="22500" y1="66939" x2="24500" y2="75000"/>
                        <a14:backgroundMark x1="24500" y1="75000" x2="23600" y2="83776"/>
                        <a14:backgroundMark x1="22300" y1="67347" x2="22800" y2="65408"/>
                        <a14:backgroundMark x1="22900" y1="63673" x2="23600" y2="66531"/>
                        <a14:backgroundMark x1="22500" y1="64286" x2="22500" y2="64286"/>
                        <a14:backgroundMark x1="76000" y1="45714" x2="73500" y2="45714"/>
                        <a14:backgroundMark x1="76300" y1="46020" x2="76000" y2="45408"/>
                        <a14:backgroundMark x1="43800" y1="45204" x2="32900" y2="46224"/>
                        <a14:backgroundMark x1="76300" y1="45204" x2="76300" y2="45204"/>
                        <a14:backgroundMark x1="76300" y1="45204" x2="75700" y2="454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700" b="55136"/>
          <a:stretch/>
        </p:blipFill>
        <p:spPr>
          <a:xfrm>
            <a:off x="7130141" y="2869748"/>
            <a:ext cx="4604657" cy="1118503"/>
          </a:xfrm>
          <a:prstGeom prst="roundRect">
            <a:avLst/>
          </a:prstGeom>
        </p:spPr>
      </p:pic>
      <p:pic>
        <p:nvPicPr>
          <p:cNvPr id="15" name="Picture 14" descr="A picture containing diagram&#10;&#10;Description automatically generated">
            <a:extLst>
              <a:ext uri="{FF2B5EF4-FFF2-40B4-BE49-F238E27FC236}">
                <a16:creationId xmlns:a16="http://schemas.microsoft.com/office/drawing/2014/main" id="{12249C3D-CB11-4F02-A4BF-28B38B64A5F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20" b="92245" l="600" r="99300">
                        <a14:foregroundMark x1="91400" y1="11735" x2="14100" y2="19796"/>
                        <a14:foregroundMark x1="14100" y1="19796" x2="6300" y2="23776"/>
                        <a14:foregroundMark x1="6300" y1="23776" x2="6200" y2="32449"/>
                        <a14:foregroundMark x1="6200" y1="32449" x2="11400" y2="38163"/>
                        <a14:foregroundMark x1="11400" y1="38163" x2="25600" y2="44388"/>
                        <a14:foregroundMark x1="25600" y1="44388" x2="31933" y2="44766"/>
                        <a14:foregroundMark x1="43671" y1="45009" x2="49900" y2="42449"/>
                        <a14:foregroundMark x1="49900" y1="42449" x2="58600" y2="41735"/>
                        <a14:foregroundMark x1="76607" y1="45596" x2="82400" y2="46837"/>
                        <a14:foregroundMark x1="58600" y1="41735" x2="72935" y2="44808"/>
                        <a14:foregroundMark x1="82400" y1="46837" x2="91900" y2="36531"/>
                        <a14:foregroundMark x1="91900" y1="36531" x2="94400" y2="27653"/>
                        <a14:foregroundMark x1="94400" y1="27653" x2="91400" y2="20612"/>
                        <a14:foregroundMark x1="91400" y1="20612" x2="90900" y2="12245"/>
                        <a14:foregroundMark x1="97400" y1="13469" x2="98400" y2="31224"/>
                        <a14:foregroundMark x1="2100" y1="13776" x2="5200" y2="31939"/>
                        <a14:foregroundMark x1="16100" y1="46327" x2="22452" y2="63786"/>
                        <a14:foregroundMark x1="21366" y1="83538" x2="20600" y2="90510"/>
                        <a14:foregroundMark x1="80800" y1="86633" x2="80300" y2="53163"/>
                        <a14:foregroundMark x1="17500" y1="54592" x2="20600" y2="83061"/>
                        <a14:foregroundMark x1="20600" y1="83061" x2="19500" y2="89490"/>
                        <a14:foregroundMark x1="17200" y1="90918" x2="17300" y2="57449"/>
                        <a14:foregroundMark x1="16200" y1="56837" x2="15900" y2="90204"/>
                        <a14:foregroundMark x1="20800" y1="76939" x2="20850" y2="70895"/>
                        <a14:foregroundMark x1="83600" y1="53367" x2="81600" y2="70816"/>
                        <a14:foregroundMark x1="81600" y1="70816" x2="84100" y2="92245"/>
                        <a14:foregroundMark x1="83300" y1="58878" x2="84700" y2="65714"/>
                        <a14:foregroundMark x1="84700" y1="65714" x2="83000" y2="87347"/>
                        <a14:foregroundMark x1="97400" y1="36020" x2="95900" y2="23776"/>
                        <a14:foregroundMark x1="97100" y1="39082" x2="76600" y2="45102"/>
                        <a14:foregroundMark x1="37191" y1="43532" x2="10000" y2="42449"/>
                        <a14:foregroundMark x1="73029" y1="44960" x2="42842" y2="43757"/>
                        <a14:foregroundMark x1="76600" y1="45102" x2="75955" y2="45076"/>
                        <a14:foregroundMark x1="10000" y1="42449" x2="100" y2="31429"/>
                        <a14:foregroundMark x1="100" y1="31429" x2="600" y2="23980"/>
                        <a14:foregroundMark x1="600" y1="23980" x2="2900" y2="20000"/>
                        <a14:foregroundMark x1="19400" y1="1633" x2="19400" y2="12041"/>
                        <a14:foregroundMark x1="19400" y1="12041" x2="19700" y2="13061"/>
                        <a14:foregroundMark x1="22900" y1="1122" x2="22900" y2="2245"/>
                        <a14:foregroundMark x1="85200" y1="1735" x2="75800" y2="1939"/>
                        <a14:foregroundMark x1="84200" y1="5510" x2="78900" y2="5510"/>
                        <a14:foregroundMark x1="98400" y1="13061" x2="92900" y2="9184"/>
                        <a14:foregroundMark x1="97600" y1="11633" x2="94500" y2="10306"/>
                        <a14:foregroundMark x1="99300" y1="14286" x2="99200" y2="37143"/>
                        <a14:foregroundMark x1="13300" y1="9184" x2="7500" y2="9082"/>
                        <a14:backgroundMark x1="22500" y1="66939" x2="24500" y2="75000"/>
                        <a14:backgroundMark x1="24500" y1="75000" x2="23600" y2="83776"/>
                        <a14:backgroundMark x1="22300" y1="67347" x2="22800" y2="65408"/>
                        <a14:backgroundMark x1="22900" y1="63673" x2="23600" y2="66531"/>
                        <a14:backgroundMark x1="22500" y1="64286" x2="22500" y2="64286"/>
                        <a14:backgroundMark x1="76000" y1="45714" x2="73500" y2="45714"/>
                        <a14:backgroundMark x1="76300" y1="46020" x2="76000" y2="45408"/>
                        <a14:backgroundMark x1="43800" y1="45204" x2="32900" y2="46224"/>
                        <a14:backgroundMark x1="76300" y1="45204" x2="76300" y2="45204"/>
                        <a14:backgroundMark x1="76300" y1="45204" x2="75700" y2="454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700" b="55136"/>
          <a:stretch/>
        </p:blipFill>
        <p:spPr>
          <a:xfrm>
            <a:off x="1069677" y="379639"/>
            <a:ext cx="5850549" cy="1828723"/>
          </a:xfrm>
          <a:prstGeom prst="roundRect">
            <a:avLst/>
          </a:prstGeom>
        </p:spPr>
      </p:pic>
      <p:pic>
        <p:nvPicPr>
          <p:cNvPr id="18" name="Picture 17" descr="A picture containing cellphone&#10;&#10;Description automatically generated">
            <a:extLst>
              <a:ext uri="{FF2B5EF4-FFF2-40B4-BE49-F238E27FC236}">
                <a16:creationId xmlns:a16="http://schemas.microsoft.com/office/drawing/2014/main" id="{0A38E4ED-4840-4C04-A8B6-E20A3DFDE06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57093" y1="57105" x2="42326" y2="56053"/>
                        <a14:foregroundMark x1="31512" y1="60263" x2="26628" y2="60263"/>
                        <a14:foregroundMark x1="72558" y1="61316" x2="66512" y2="60000"/>
                        <a14:foregroundMark x1="66512" y1="60000" x2="66047" y2="60263"/>
                        <a14:foregroundMark x1="78605" y1="54211" x2="76628" y2="37632"/>
                        <a14:foregroundMark x1="22442" y1="39474" x2="22326" y2="51316"/>
                        <a14:foregroundMark x1="21512" y1="48158" x2="21977" y2="46316"/>
                        <a14:foregroundMark x1="71744" y1="30526" x2="68023" y2="29211"/>
                        <a14:foregroundMark x1="74186" y1="31316" x2="68023" y2="27105"/>
                        <a14:foregroundMark x1="21744" y1="46579" x2="21744" y2="523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487" y="4789840"/>
            <a:ext cx="6744011" cy="2979912"/>
          </a:xfrm>
          <a:prstGeom prst="rect">
            <a:avLst/>
          </a:prstGeom>
        </p:spPr>
      </p:pic>
      <p:sp>
        <p:nvSpPr>
          <p:cNvPr id="2" name="الاجابة الصحيحة">
            <a:hlinkClick r:id="" action="ppaction://noaction"/>
            <a:extLst>
              <a:ext uri="{FF2B5EF4-FFF2-40B4-BE49-F238E27FC236}">
                <a16:creationId xmlns:a16="http://schemas.microsoft.com/office/drawing/2014/main" id="{0752DDD7-C1B3-4532-A95B-07F8091B06F0}"/>
              </a:ext>
            </a:extLst>
          </p:cNvPr>
          <p:cNvSpPr/>
          <p:nvPr/>
        </p:nvSpPr>
        <p:spPr>
          <a:xfrm>
            <a:off x="7130132" y="2869748"/>
            <a:ext cx="4604657" cy="105718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OM" sz="2800" b="1" dirty="0"/>
              <a:t>أهمية صلاة الجماعة</a:t>
            </a:r>
            <a:endParaRPr lang="ar-KW" sz="2800" dirty="0"/>
          </a:p>
        </p:txBody>
      </p:sp>
      <p:pic>
        <p:nvPicPr>
          <p:cNvPr id="3" name="335554__robinhood76__06332-speedy-car-drive-away">
            <a:hlinkClick r:id="" action="ppaction://media"/>
            <a:extLst>
              <a:ext uri="{FF2B5EF4-FFF2-40B4-BE49-F238E27FC236}">
                <a16:creationId xmlns:a16="http://schemas.microsoft.com/office/drawing/2014/main" id="{F30368B0-78ED-438B-AFC2-B05FE77682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987028" y="1763394"/>
            <a:ext cx="406400" cy="406400"/>
          </a:xfrm>
          <a:prstGeom prst="rect">
            <a:avLst/>
          </a:prstGeom>
        </p:spPr>
      </p:pic>
      <p:pic>
        <p:nvPicPr>
          <p:cNvPr id="4" name="433772__iainmccurdy__car-ignition">
            <a:hlinkClick r:id="" action="ppaction://media"/>
            <a:extLst>
              <a:ext uri="{FF2B5EF4-FFF2-40B4-BE49-F238E27FC236}">
                <a16:creationId xmlns:a16="http://schemas.microsoft.com/office/drawing/2014/main" id="{9C3169F4-FD34-46F8-8AB6-3B79441AB7C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5355" end="55709.7256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059600" y="3785051"/>
            <a:ext cx="406400" cy="406400"/>
          </a:xfrm>
          <a:prstGeom prst="rect">
            <a:avLst/>
          </a:prstGeom>
        </p:spPr>
      </p:pic>
      <p:sp>
        <p:nvSpPr>
          <p:cNvPr id="13" name="اختيار 1">
            <a:extLst>
              <a:ext uri="{FF2B5EF4-FFF2-40B4-BE49-F238E27FC236}">
                <a16:creationId xmlns:a16="http://schemas.microsoft.com/office/drawing/2014/main" id="{8D71E957-4460-430C-BF2F-BD4FA2B24A16}"/>
              </a:ext>
            </a:extLst>
          </p:cNvPr>
          <p:cNvSpPr/>
          <p:nvPr/>
        </p:nvSpPr>
        <p:spPr>
          <a:xfrm>
            <a:off x="7331412" y="1734079"/>
            <a:ext cx="4202099" cy="102774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 sz="6000" dirty="0"/>
          </a:p>
        </p:txBody>
      </p:sp>
      <p:sp>
        <p:nvSpPr>
          <p:cNvPr id="22" name="اختيار 2">
            <a:extLst>
              <a:ext uri="{FF2B5EF4-FFF2-40B4-BE49-F238E27FC236}">
                <a16:creationId xmlns:a16="http://schemas.microsoft.com/office/drawing/2014/main" id="{92151447-FC13-40D9-A218-16F3FECD1D67}"/>
              </a:ext>
            </a:extLst>
          </p:cNvPr>
          <p:cNvSpPr/>
          <p:nvPr/>
        </p:nvSpPr>
        <p:spPr>
          <a:xfrm>
            <a:off x="7363958" y="458660"/>
            <a:ext cx="4202099" cy="102774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 sz="6000" dirty="0"/>
          </a:p>
        </p:txBody>
      </p:sp>
      <p:pic>
        <p:nvPicPr>
          <p:cNvPr id="24" name="Picture 23" descr="A picture containing text, clipart, sign&#10;&#10;Description automatically generated">
            <a:extLst>
              <a:ext uri="{FF2B5EF4-FFF2-40B4-BE49-F238E27FC236}">
                <a16:creationId xmlns:a16="http://schemas.microsoft.com/office/drawing/2014/main" id="{F047225B-660B-4327-9632-58575A760F22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952" b="89617" l="9585" r="89617">
                        <a14:foregroundMark x1="64696" y1="9105" x2="62939" y2="18850"/>
                        <a14:foregroundMark x1="62248" y1="37220" x2="62221" y2="37845"/>
                        <a14:foregroundMark x1="62255" y1="37061" x2="62248" y2="37220"/>
                        <a14:foregroundMark x1="62297" y1="36102" x2="62255" y2="37061"/>
                        <a14:foregroundMark x1="62549" y1="30351" x2="62521" y2="30990"/>
                        <a14:foregroundMark x1="62570" y1="29872" x2="62549" y2="30351"/>
                        <a14:foregroundMark x1="62591" y1="29393" x2="62570" y2="29872"/>
                        <a14:foregroundMark x1="62780" y1="25080" x2="62591" y2="29393"/>
                        <a14:foregroundMark x1="62060" y1="51568" x2="62141" y2="51757"/>
                        <a14:foregroundMark x1="63018" y1="29393" x2="62939" y2="26837"/>
                        <a14:foregroundMark x1="63033" y1="29872" x2="63018" y2="29393"/>
                        <a14:foregroundMark x1="63048" y1="30351" x2="63033" y2="29872"/>
                        <a14:foregroundMark x1="63068" y1="30990" x2="63048" y2="30351"/>
                        <a14:foregroundMark x1="63257" y1="37061" x2="63227" y2="36102"/>
                        <a14:foregroundMark x1="63262" y1="37220" x2="63257" y2="37061"/>
                        <a14:foregroundMark x1="63279" y1="37779" x2="63262" y2="37220"/>
                        <a14:foregroundMark x1="63599" y1="48083" x2="63574" y2="47274"/>
                        <a14:foregroundMark x1="63620" y1="48764" x2="63599" y2="48083"/>
                        <a14:foregroundMark x1="63738" y1="52556" x2="63728" y2="52244"/>
                        <a14:foregroundMark x1="66454" y1="5591" x2="59904" y2="6070"/>
                        <a14:foregroundMark x1="54681" y1="11305" x2="53994" y2="12141"/>
                        <a14:foregroundMark x1="56384" y1="9234" x2="56265" y2="9379"/>
                        <a14:foregroundMark x1="59904" y1="4952" x2="57102" y2="8360"/>
                        <a14:foregroundMark x1="56969" y1="8229" x2="59425" y2="6070"/>
                        <a14:foregroundMark x1="55927" y1="9144" x2="56120" y2="8975"/>
                        <a14:foregroundMark x1="67093" y1="23962" x2="71725" y2="19010"/>
                        <a14:foregroundMark x1="54202" y1="10972" x2="53195" y2="12141"/>
                        <a14:foregroundMark x1="56012" y1="8869" x2="55832" y2="9078"/>
                        <a14:foregroundMark x1="58147" y1="6390" x2="56749" y2="8013"/>
                        <a14:foregroundMark x1="57109" y1="8366" x2="57668" y2="7827"/>
                        <a14:foregroundMark x1="56145" y1="9295" x2="56297" y2="9149"/>
                        <a14:foregroundMark x1="53365" y1="11977" x2="54321" y2="11055"/>
                        <a14:foregroundMark x1="53195" y1="12141" x2="53113" y2="12220"/>
                        <a14:foregroundMark x1="53108" y1="12202" x2="52875" y2="12460"/>
                        <a14:foregroundMark x1="54212" y1="10979" x2="53350" y2="11933"/>
                        <a14:foregroundMark x1="56067" y1="8923" x2="55891" y2="9119"/>
                        <a14:foregroundMark x1="58786" y1="5911" x2="56823" y2="8086"/>
                        <a14:foregroundMark x1="56936" y1="8197" x2="58626" y2="6390"/>
                        <a14:foregroundMark x1="56002" y1="9196" x2="56166" y2="9020"/>
                        <a14:foregroundMark x1="53994" y1="11342" x2="54286" y2="11030"/>
                        <a14:foregroundMark x1="54184" y1="10959" x2="53994" y2="11182"/>
                        <a14:foregroundMark x1="55987" y1="8845" x2="55805" y2="9059"/>
                        <a14:foregroundMark x1="58626" y1="5751" x2="56721" y2="7985"/>
                        <a14:foregroundMark x1="53403" y1="10417" x2="53035" y2="10863"/>
                        <a14:foregroundMark x1="55278" y1="8147" x2="54991" y2="8494"/>
                        <a14:backgroundMark x1="61502" y1="42971" x2="61981" y2="47444"/>
                        <a14:backgroundMark x1="61981" y1="37859" x2="62300" y2="42971"/>
                        <a14:backgroundMark x1="61981" y1="37540" x2="61821" y2="32588"/>
                        <a14:backgroundMark x1="62300" y1="48243" x2="61502" y2="50160"/>
                        <a14:backgroundMark x1="61502" y1="48083" x2="61502" y2="48083"/>
                        <a14:backgroundMark x1="61502" y1="48083" x2="61502" y2="48083"/>
                        <a14:backgroundMark x1="61981" y1="47923" x2="61502" y2="47764"/>
                        <a14:backgroundMark x1="62300" y1="49042" x2="61342" y2="51278"/>
                        <a14:backgroundMark x1="52716" y1="13259" x2="52716" y2="10863"/>
                        <a14:backgroundMark x1="62141" y1="30990" x2="62141" y2="36102"/>
                        <a14:backgroundMark x1="62300" y1="30351" x2="62300" y2="30351"/>
                        <a14:backgroundMark x1="62141" y1="29872" x2="62141" y2="29872"/>
                        <a14:backgroundMark x1="62300" y1="29393" x2="62300" y2="29393"/>
                        <a14:backgroundMark x1="62460" y1="37061" x2="62460" y2="37061"/>
                        <a14:backgroundMark x1="62460" y1="38818" x2="62460" y2="38818"/>
                        <a14:backgroundMark x1="62460" y1="37220" x2="62460" y2="37220"/>
                        <a14:backgroundMark x1="55911" y1="7188" x2="54952" y2="7827"/>
                        <a14:backgroundMark x1="54952" y1="8466" x2="53355" y2="10383"/>
                        <a14:backgroundMark x1="53195" y1="12460" x2="52716" y2="100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743" r="26440" b="45854"/>
          <a:stretch/>
        </p:blipFill>
        <p:spPr>
          <a:xfrm>
            <a:off x="9952826" y="4762667"/>
            <a:ext cx="1280160" cy="2156908"/>
          </a:xfrm>
          <a:prstGeom prst="rect">
            <a:avLst/>
          </a:prstGeom>
        </p:spPr>
      </p:pic>
      <p:sp>
        <p:nvSpPr>
          <p:cNvPr id="25" name="Flowchart: Preparation 2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D2839BA-F38B-4B56-B175-8E819B3A35A5}"/>
              </a:ext>
            </a:extLst>
          </p:cNvPr>
          <p:cNvSpPr/>
          <p:nvPr/>
        </p:nvSpPr>
        <p:spPr>
          <a:xfrm>
            <a:off x="9952824" y="4906251"/>
            <a:ext cx="1280160" cy="826439"/>
          </a:xfrm>
          <a:prstGeom prst="flowChartPreparation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KW" sz="2400" b="1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التالي</a:t>
            </a:r>
          </a:p>
        </p:txBody>
      </p:sp>
      <p:pic>
        <p:nvPicPr>
          <p:cNvPr id="20" name="Picture 19" descr="Diagram&#10;&#10;Description automatically generated">
            <a:extLst>
              <a:ext uri="{FF2B5EF4-FFF2-40B4-BE49-F238E27FC236}">
                <a16:creationId xmlns:a16="http://schemas.microsoft.com/office/drawing/2014/main" id="{A8CA37D6-8471-4DDD-A52F-94B601C5E54C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831" b="90508" l="80422" r="97741">
                        <a14:foregroundMark x1="80723" y1="41695" x2="80572" y2="52203"/>
                        <a14:foregroundMark x1="80422" y1="58983" x2="80422" y2="75254"/>
                        <a14:foregroundMark x1="82380" y1="76610" x2="82530" y2="90508"/>
                        <a14:foregroundMark x1="82831" y1="90508" x2="81024" y2="90169"/>
                        <a14:foregroundMark x1="95331" y1="90508" x2="92620" y2="90169"/>
                        <a14:foregroundMark x1="82681" y1="52203" x2="82831" y2="57288"/>
                        <a14:foregroundMark x1="90964" y1="53559" x2="81175" y2="53220"/>
                        <a14:foregroundMark x1="91416" y1="53220" x2="86295" y2="538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610" t="31712"/>
          <a:stretch/>
        </p:blipFill>
        <p:spPr>
          <a:xfrm>
            <a:off x="495651" y="2461863"/>
            <a:ext cx="1776864" cy="218777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0680FE8D-1192-4122-8FCB-150FE6271D5B}"/>
              </a:ext>
            </a:extLst>
          </p:cNvPr>
          <p:cNvSpPr/>
          <p:nvPr/>
        </p:nvSpPr>
        <p:spPr>
          <a:xfrm>
            <a:off x="693172" y="2756856"/>
            <a:ext cx="1233030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KW" sz="20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منطقة قرطبة</a:t>
            </a:r>
            <a:endParaRPr lang="en-US" sz="20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A68CA733-2254-428E-A113-ED4AA4E9EAA1}"/>
              </a:ext>
            </a:extLst>
          </p:cNvPr>
          <p:cNvSpPr/>
          <p:nvPr/>
        </p:nvSpPr>
        <p:spPr>
          <a:xfrm>
            <a:off x="687469" y="3339127"/>
            <a:ext cx="1263987" cy="50581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KW" sz="1600" dirty="0">
                <a:solidFill>
                  <a:sysClr val="windowText" lastClr="000000"/>
                </a:solidFill>
              </a:rPr>
              <a:t>محطة</a:t>
            </a:r>
          </a:p>
          <a:p>
            <a:pPr algn="r"/>
            <a:r>
              <a:rPr lang="ar-KW" sz="1600" dirty="0">
                <a:solidFill>
                  <a:sysClr val="windowText" lastClr="000000"/>
                </a:solidFill>
              </a:rPr>
              <a:t>وقــود</a:t>
            </a:r>
          </a:p>
        </p:txBody>
      </p:sp>
      <p:pic>
        <p:nvPicPr>
          <p:cNvPr id="26" name="Picture 25" descr="A picture containing icon&#10;&#10;Description automatically generated">
            <a:extLst>
              <a:ext uri="{FF2B5EF4-FFF2-40B4-BE49-F238E27FC236}">
                <a16:creationId xmlns:a16="http://schemas.microsoft.com/office/drawing/2014/main" id="{4E79298A-AFCA-42D4-BF9A-732F10B5F5D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691" y="3276777"/>
            <a:ext cx="610542" cy="659385"/>
          </a:xfrm>
          <a:prstGeom prst="rect">
            <a:avLst/>
          </a:prstGeom>
        </p:spPr>
      </p:pic>
      <p:sp>
        <p:nvSpPr>
          <p:cNvPr id="27" name="مربع نص 26">
            <a:extLst>
              <a:ext uri="{FF2B5EF4-FFF2-40B4-BE49-F238E27FC236}">
                <a16:creationId xmlns:a16="http://schemas.microsoft.com/office/drawing/2014/main" id="{0AF2D207-B013-40A9-B513-5E2BE0793FF3}"/>
              </a:ext>
            </a:extLst>
          </p:cNvPr>
          <p:cNvSpPr txBox="1"/>
          <p:nvPr/>
        </p:nvSpPr>
        <p:spPr>
          <a:xfrm>
            <a:off x="1411233" y="787696"/>
            <a:ext cx="5261693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OM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قول </a:t>
            </a:r>
            <a:r>
              <a:rPr lang="ar-OM" sz="3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النبي صلى الله عليه وسلم لابن ام مكتوم (</a:t>
            </a:r>
            <a:r>
              <a:rPr lang="ar-OM" sz="3200" dirty="0">
                <a:solidFill>
                  <a:schemeClr val="accent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هل تسمع النداء فأجب</a:t>
            </a:r>
            <a:r>
              <a:rPr lang="ar-OM" sz="3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 يدل </a:t>
            </a:r>
            <a:endParaRPr lang="ar-OM" sz="3200" dirty="0">
              <a:solidFill>
                <a:schemeClr val="bg1"/>
              </a:solidFill>
            </a:endParaRPr>
          </a:p>
        </p:txBody>
      </p:sp>
      <p:sp>
        <p:nvSpPr>
          <p:cNvPr id="28" name="مربع نص 27">
            <a:extLst>
              <a:ext uri="{FF2B5EF4-FFF2-40B4-BE49-F238E27FC236}">
                <a16:creationId xmlns:a16="http://schemas.microsoft.com/office/drawing/2014/main" id="{2FEC7163-3BE5-4851-A613-6F1431634C58}"/>
              </a:ext>
            </a:extLst>
          </p:cNvPr>
          <p:cNvSpPr txBox="1"/>
          <p:nvPr/>
        </p:nvSpPr>
        <p:spPr>
          <a:xfrm>
            <a:off x="7848108" y="787696"/>
            <a:ext cx="327421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OM" sz="2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اهمال صلاة الجماعة </a:t>
            </a:r>
            <a:endParaRPr lang="ar-OM" sz="2800" dirty="0">
              <a:solidFill>
                <a:schemeClr val="bg1"/>
              </a:solidFill>
            </a:endParaRPr>
          </a:p>
        </p:txBody>
      </p:sp>
      <p:sp>
        <p:nvSpPr>
          <p:cNvPr id="29" name="مربع نص 28">
            <a:extLst>
              <a:ext uri="{FF2B5EF4-FFF2-40B4-BE49-F238E27FC236}">
                <a16:creationId xmlns:a16="http://schemas.microsoft.com/office/drawing/2014/main" id="{00B361F0-91F4-4311-8B8B-9382EF4B7D3F}"/>
              </a:ext>
            </a:extLst>
          </p:cNvPr>
          <p:cNvSpPr txBox="1"/>
          <p:nvPr/>
        </p:nvSpPr>
        <p:spPr>
          <a:xfrm>
            <a:off x="7918426" y="1945558"/>
            <a:ext cx="272925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OM" sz="2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عدم جواز الصلاة له </a:t>
            </a:r>
            <a:endParaRPr lang="ar-OM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2978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" fill="hold">
                      <p:stCondLst>
                        <p:cond delay="0"/>
                      </p:stCondLst>
                      <p:childTnLst>
                        <p:par>
                          <p:cTn id="6" fill="hold">
                            <p:stCondLst>
                              <p:cond delay="0"/>
                            </p:stCondLst>
                            <p:childTnLst>
                              <p:par>
                                <p:cTn id="7" presetID="53" presetClass="exit" presetSubtype="32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7.40741E-7 L -0.00859 -0.45301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0" y="-2266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65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284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284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691384C-95CC-4175-A87A-EAD7DA258D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</p:spPr>
      </p:pic>
      <p:pic>
        <p:nvPicPr>
          <p:cNvPr id="16" name="Picture 15" descr="A picture containing diagram&#10;&#10;Description automatically generated">
            <a:extLst>
              <a:ext uri="{FF2B5EF4-FFF2-40B4-BE49-F238E27FC236}">
                <a16:creationId xmlns:a16="http://schemas.microsoft.com/office/drawing/2014/main" id="{6AF24D06-5513-4E17-BD3A-2DBCC56F8AE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20" b="92245" l="600" r="99300">
                        <a14:foregroundMark x1="91400" y1="11735" x2="14100" y2="19796"/>
                        <a14:foregroundMark x1="14100" y1="19796" x2="6300" y2="23776"/>
                        <a14:foregroundMark x1="6300" y1="23776" x2="6200" y2="32449"/>
                        <a14:foregroundMark x1="6200" y1="32449" x2="11400" y2="38163"/>
                        <a14:foregroundMark x1="11400" y1="38163" x2="25600" y2="44388"/>
                        <a14:foregroundMark x1="25600" y1="44388" x2="31933" y2="44766"/>
                        <a14:foregroundMark x1="43671" y1="45009" x2="49900" y2="42449"/>
                        <a14:foregroundMark x1="49900" y1="42449" x2="58600" y2="41735"/>
                        <a14:foregroundMark x1="76607" y1="45596" x2="82400" y2="46837"/>
                        <a14:foregroundMark x1="58600" y1="41735" x2="72935" y2="44808"/>
                        <a14:foregroundMark x1="82400" y1="46837" x2="91900" y2="36531"/>
                        <a14:foregroundMark x1="91900" y1="36531" x2="94400" y2="27653"/>
                        <a14:foregroundMark x1="94400" y1="27653" x2="91400" y2="20612"/>
                        <a14:foregroundMark x1="91400" y1="20612" x2="90900" y2="12245"/>
                        <a14:foregroundMark x1="97400" y1="13469" x2="98400" y2="31224"/>
                        <a14:foregroundMark x1="2100" y1="13776" x2="5200" y2="31939"/>
                        <a14:foregroundMark x1="16100" y1="46327" x2="22452" y2="63786"/>
                        <a14:foregroundMark x1="21366" y1="83538" x2="20600" y2="90510"/>
                        <a14:foregroundMark x1="80800" y1="86633" x2="80300" y2="53163"/>
                        <a14:foregroundMark x1="17500" y1="54592" x2="20600" y2="83061"/>
                        <a14:foregroundMark x1="20600" y1="83061" x2="19500" y2="89490"/>
                        <a14:foregroundMark x1="17200" y1="90918" x2="17300" y2="57449"/>
                        <a14:foregroundMark x1="16200" y1="56837" x2="15900" y2="90204"/>
                        <a14:foregroundMark x1="20800" y1="76939" x2="20850" y2="70895"/>
                        <a14:foregroundMark x1="83600" y1="53367" x2="81600" y2="70816"/>
                        <a14:foregroundMark x1="81600" y1="70816" x2="84100" y2="92245"/>
                        <a14:foregroundMark x1="83300" y1="58878" x2="84700" y2="65714"/>
                        <a14:foregroundMark x1="84700" y1="65714" x2="83000" y2="87347"/>
                        <a14:foregroundMark x1="97400" y1="36020" x2="95900" y2="23776"/>
                        <a14:foregroundMark x1="97100" y1="39082" x2="76600" y2="45102"/>
                        <a14:foregroundMark x1="37191" y1="43532" x2="10000" y2="42449"/>
                        <a14:foregroundMark x1="73029" y1="44960" x2="42842" y2="43757"/>
                        <a14:foregroundMark x1="76600" y1="45102" x2="75955" y2="45076"/>
                        <a14:foregroundMark x1="10000" y1="42449" x2="100" y2="31429"/>
                        <a14:foregroundMark x1="100" y1="31429" x2="600" y2="23980"/>
                        <a14:foregroundMark x1="600" y1="23980" x2="2900" y2="20000"/>
                        <a14:foregroundMark x1="19400" y1="1633" x2="19400" y2="12041"/>
                        <a14:foregroundMark x1="19400" y1="12041" x2="19700" y2="13061"/>
                        <a14:foregroundMark x1="22900" y1="1122" x2="22900" y2="2245"/>
                        <a14:foregroundMark x1="85200" y1="1735" x2="75800" y2="1939"/>
                        <a14:foregroundMark x1="84200" y1="5510" x2="78900" y2="5510"/>
                        <a14:foregroundMark x1="98400" y1="13061" x2="92900" y2="9184"/>
                        <a14:foregroundMark x1="97600" y1="11633" x2="94500" y2="10306"/>
                        <a14:foregroundMark x1="99300" y1="14286" x2="99200" y2="37143"/>
                        <a14:foregroundMark x1="13300" y1="9184" x2="7500" y2="9082"/>
                        <a14:backgroundMark x1="22500" y1="66939" x2="24500" y2="75000"/>
                        <a14:backgroundMark x1="24500" y1="75000" x2="23600" y2="83776"/>
                        <a14:backgroundMark x1="22300" y1="67347" x2="22800" y2="65408"/>
                        <a14:backgroundMark x1="22900" y1="63673" x2="23600" y2="66531"/>
                        <a14:backgroundMark x1="22500" y1="64286" x2="22500" y2="64286"/>
                        <a14:backgroundMark x1="76000" y1="45714" x2="73500" y2="45714"/>
                        <a14:backgroundMark x1="76300" y1="46020" x2="76000" y2="45408"/>
                        <a14:backgroundMark x1="43800" y1="45204" x2="32900" y2="46224"/>
                        <a14:backgroundMark x1="76300" y1="45204" x2="76300" y2="45204"/>
                        <a14:backgroundMark x1="76300" y1="45204" x2="75700" y2="454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575" b="23875"/>
          <a:stretch/>
        </p:blipFill>
        <p:spPr>
          <a:xfrm>
            <a:off x="622945" y="2141219"/>
            <a:ext cx="6744011" cy="1648956"/>
          </a:xfrm>
          <a:prstGeom prst="rect">
            <a:avLst/>
          </a:prstGeom>
        </p:spPr>
      </p:pic>
      <p:pic>
        <p:nvPicPr>
          <p:cNvPr id="12" name="Picture 11" descr="A picture containing diagram&#10;&#10;Description automatically generated">
            <a:extLst>
              <a:ext uri="{FF2B5EF4-FFF2-40B4-BE49-F238E27FC236}">
                <a16:creationId xmlns:a16="http://schemas.microsoft.com/office/drawing/2014/main" id="{D6758F14-1AE7-49BB-A3FF-61307823D03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20" b="92245" l="600" r="99300">
                        <a14:foregroundMark x1="91400" y1="11735" x2="14100" y2="19796"/>
                        <a14:foregroundMark x1="14100" y1="19796" x2="6300" y2="23776"/>
                        <a14:foregroundMark x1="6300" y1="23776" x2="6200" y2="32449"/>
                        <a14:foregroundMark x1="6200" y1="32449" x2="11400" y2="38163"/>
                        <a14:foregroundMark x1="11400" y1="38163" x2="25600" y2="44388"/>
                        <a14:foregroundMark x1="25600" y1="44388" x2="31933" y2="44766"/>
                        <a14:foregroundMark x1="43671" y1="45009" x2="49900" y2="42449"/>
                        <a14:foregroundMark x1="49900" y1="42449" x2="58600" y2="41735"/>
                        <a14:foregroundMark x1="76607" y1="45596" x2="82400" y2="46837"/>
                        <a14:foregroundMark x1="58600" y1="41735" x2="72935" y2="44808"/>
                        <a14:foregroundMark x1="82400" y1="46837" x2="91900" y2="36531"/>
                        <a14:foregroundMark x1="91900" y1="36531" x2="94400" y2="27653"/>
                        <a14:foregroundMark x1="94400" y1="27653" x2="91400" y2="20612"/>
                        <a14:foregroundMark x1="91400" y1="20612" x2="90900" y2="12245"/>
                        <a14:foregroundMark x1="97400" y1="13469" x2="98400" y2="31224"/>
                        <a14:foregroundMark x1="2100" y1="13776" x2="5200" y2="31939"/>
                        <a14:foregroundMark x1="16100" y1="46327" x2="22452" y2="63786"/>
                        <a14:foregroundMark x1="21366" y1="83538" x2="20600" y2="90510"/>
                        <a14:foregroundMark x1="80800" y1="86633" x2="80300" y2="53163"/>
                        <a14:foregroundMark x1="17500" y1="54592" x2="20600" y2="83061"/>
                        <a14:foregroundMark x1="20600" y1="83061" x2="19500" y2="89490"/>
                        <a14:foregroundMark x1="17200" y1="90918" x2="17300" y2="57449"/>
                        <a14:foregroundMark x1="16200" y1="56837" x2="15900" y2="90204"/>
                        <a14:foregroundMark x1="20800" y1="76939" x2="20850" y2="70895"/>
                        <a14:foregroundMark x1="83600" y1="53367" x2="81600" y2="70816"/>
                        <a14:foregroundMark x1="81600" y1="70816" x2="84100" y2="92245"/>
                        <a14:foregroundMark x1="83300" y1="58878" x2="84700" y2="65714"/>
                        <a14:foregroundMark x1="84700" y1="65714" x2="83000" y2="87347"/>
                        <a14:foregroundMark x1="97400" y1="36020" x2="95900" y2="23776"/>
                        <a14:foregroundMark x1="97100" y1="39082" x2="76600" y2="45102"/>
                        <a14:foregroundMark x1="37191" y1="43532" x2="10000" y2="42449"/>
                        <a14:foregroundMark x1="73029" y1="44960" x2="42842" y2="43757"/>
                        <a14:foregroundMark x1="76600" y1="45102" x2="75955" y2="45076"/>
                        <a14:foregroundMark x1="10000" y1="42449" x2="100" y2="31429"/>
                        <a14:foregroundMark x1="100" y1="31429" x2="600" y2="23980"/>
                        <a14:foregroundMark x1="600" y1="23980" x2="2900" y2="20000"/>
                        <a14:foregroundMark x1="19400" y1="1633" x2="19400" y2="12041"/>
                        <a14:foregroundMark x1="19400" y1="12041" x2="19700" y2="13061"/>
                        <a14:foregroundMark x1="22900" y1="1122" x2="22900" y2="2245"/>
                        <a14:foregroundMark x1="85200" y1="1735" x2="75800" y2="1939"/>
                        <a14:foregroundMark x1="84200" y1="5510" x2="78900" y2="5510"/>
                        <a14:foregroundMark x1="98400" y1="13061" x2="92900" y2="9184"/>
                        <a14:foregroundMark x1="97600" y1="11633" x2="94500" y2="10306"/>
                        <a14:foregroundMark x1="99300" y1="14286" x2="99200" y2="37143"/>
                        <a14:foregroundMark x1="13300" y1="9184" x2="7500" y2="9082"/>
                        <a14:backgroundMark x1="22500" y1="66939" x2="24500" y2="75000"/>
                        <a14:backgroundMark x1="24500" y1="75000" x2="23600" y2="83776"/>
                        <a14:backgroundMark x1="22300" y1="67347" x2="22800" y2="65408"/>
                        <a14:backgroundMark x1="22900" y1="63673" x2="23600" y2="66531"/>
                        <a14:backgroundMark x1="22500" y1="64286" x2="22500" y2="64286"/>
                        <a14:backgroundMark x1="76000" y1="45714" x2="73500" y2="45714"/>
                        <a14:backgroundMark x1="76300" y1="46020" x2="76000" y2="45408"/>
                        <a14:backgroundMark x1="43800" y1="45204" x2="32900" y2="46224"/>
                        <a14:backgroundMark x1="76300" y1="45204" x2="76300" y2="45204"/>
                        <a14:backgroundMark x1="76300" y1="45204" x2="75700" y2="454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5580" b="-1597"/>
          <a:stretch/>
        </p:blipFill>
        <p:spPr>
          <a:xfrm>
            <a:off x="7130138" y="1411062"/>
            <a:ext cx="4604657" cy="2862942"/>
          </a:xfrm>
          <a:prstGeom prst="rect">
            <a:avLst/>
          </a:prstGeom>
        </p:spPr>
      </p:pic>
      <p:pic>
        <p:nvPicPr>
          <p:cNvPr id="6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643376E9-9251-4603-BBB7-616336101BD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20" b="92245" l="600" r="99300">
                        <a14:foregroundMark x1="91400" y1="11735" x2="14100" y2="19796"/>
                        <a14:foregroundMark x1="14100" y1="19796" x2="6300" y2="23776"/>
                        <a14:foregroundMark x1="6300" y1="23776" x2="6200" y2="32449"/>
                        <a14:foregroundMark x1="6200" y1="32449" x2="11400" y2="38163"/>
                        <a14:foregroundMark x1="11400" y1="38163" x2="25600" y2="44388"/>
                        <a14:foregroundMark x1="25600" y1="44388" x2="31933" y2="44766"/>
                        <a14:foregroundMark x1="43671" y1="45009" x2="49900" y2="42449"/>
                        <a14:foregroundMark x1="49900" y1="42449" x2="58600" y2="41735"/>
                        <a14:foregroundMark x1="76607" y1="45596" x2="82400" y2="46837"/>
                        <a14:foregroundMark x1="58600" y1="41735" x2="72935" y2="44808"/>
                        <a14:foregroundMark x1="82400" y1="46837" x2="91900" y2="36531"/>
                        <a14:foregroundMark x1="91900" y1="36531" x2="94400" y2="27653"/>
                        <a14:foregroundMark x1="94400" y1="27653" x2="91400" y2="20612"/>
                        <a14:foregroundMark x1="91400" y1="20612" x2="90900" y2="12245"/>
                        <a14:foregroundMark x1="97400" y1="13469" x2="98400" y2="31224"/>
                        <a14:foregroundMark x1="2100" y1="13776" x2="5200" y2="31939"/>
                        <a14:foregroundMark x1="16100" y1="46327" x2="22452" y2="63786"/>
                        <a14:foregroundMark x1="21366" y1="83538" x2="20600" y2="90510"/>
                        <a14:foregroundMark x1="80800" y1="86633" x2="80300" y2="53163"/>
                        <a14:foregroundMark x1="17500" y1="54592" x2="20600" y2="83061"/>
                        <a14:foregroundMark x1="20600" y1="83061" x2="19500" y2="89490"/>
                        <a14:foregroundMark x1="17200" y1="90918" x2="17300" y2="57449"/>
                        <a14:foregroundMark x1="16200" y1="56837" x2="15900" y2="90204"/>
                        <a14:foregroundMark x1="20800" y1="76939" x2="20850" y2="70895"/>
                        <a14:foregroundMark x1="83600" y1="53367" x2="81600" y2="70816"/>
                        <a14:foregroundMark x1="81600" y1="70816" x2="84100" y2="92245"/>
                        <a14:foregroundMark x1="83300" y1="58878" x2="84700" y2="65714"/>
                        <a14:foregroundMark x1="84700" y1="65714" x2="83000" y2="87347"/>
                        <a14:foregroundMark x1="97400" y1="36020" x2="95900" y2="23776"/>
                        <a14:foregroundMark x1="97100" y1="39082" x2="76600" y2="45102"/>
                        <a14:foregroundMark x1="37191" y1="43532" x2="10000" y2="42449"/>
                        <a14:foregroundMark x1="73029" y1="44960" x2="42842" y2="43757"/>
                        <a14:foregroundMark x1="76600" y1="45102" x2="75955" y2="45076"/>
                        <a14:foregroundMark x1="10000" y1="42449" x2="100" y2="31429"/>
                        <a14:foregroundMark x1="100" y1="31429" x2="600" y2="23980"/>
                        <a14:foregroundMark x1="600" y1="23980" x2="2900" y2="20000"/>
                        <a14:foregroundMark x1="19400" y1="1633" x2="19400" y2="12041"/>
                        <a14:foregroundMark x1="19400" y1="12041" x2="19700" y2="13061"/>
                        <a14:foregroundMark x1="22900" y1="1122" x2="22900" y2="2245"/>
                        <a14:foregroundMark x1="85200" y1="1735" x2="75800" y2="1939"/>
                        <a14:foregroundMark x1="84200" y1="5510" x2="78900" y2="5510"/>
                        <a14:foregroundMark x1="98400" y1="13061" x2="92900" y2="9184"/>
                        <a14:foregroundMark x1="97600" y1="11633" x2="94500" y2="10306"/>
                        <a14:foregroundMark x1="99300" y1="14286" x2="99200" y2="37143"/>
                        <a14:foregroundMark x1="13300" y1="9184" x2="7500" y2="9082"/>
                        <a14:backgroundMark x1="22500" y1="66939" x2="24500" y2="75000"/>
                        <a14:backgroundMark x1="24500" y1="75000" x2="23600" y2="83776"/>
                        <a14:backgroundMark x1="22300" y1="67347" x2="22800" y2="65408"/>
                        <a14:backgroundMark x1="22900" y1="63673" x2="23600" y2="66531"/>
                        <a14:backgroundMark x1="22500" y1="64286" x2="22500" y2="64286"/>
                        <a14:backgroundMark x1="76000" y1="45714" x2="73500" y2="45714"/>
                        <a14:backgroundMark x1="76300" y1="46020" x2="76000" y2="45408"/>
                        <a14:backgroundMark x1="43800" y1="45204" x2="32900" y2="46224"/>
                        <a14:backgroundMark x1="76300" y1="45204" x2="76300" y2="45204"/>
                        <a14:backgroundMark x1="76300" y1="45204" x2="75700" y2="454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700" b="55136"/>
          <a:stretch/>
        </p:blipFill>
        <p:spPr>
          <a:xfrm>
            <a:off x="7130142" y="1657358"/>
            <a:ext cx="4604657" cy="1118503"/>
          </a:xfrm>
          <a:prstGeom prst="roundRect">
            <a:avLst/>
          </a:prstGeom>
        </p:spPr>
      </p:pic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B08AF055-7F97-441C-975E-FDF6EAB81F9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20" b="92245" l="600" r="99300">
                        <a14:foregroundMark x1="91400" y1="11735" x2="14100" y2="19796"/>
                        <a14:foregroundMark x1="14100" y1="19796" x2="6300" y2="23776"/>
                        <a14:foregroundMark x1="6300" y1="23776" x2="6200" y2="32449"/>
                        <a14:foregroundMark x1="6200" y1="32449" x2="11400" y2="38163"/>
                        <a14:foregroundMark x1="11400" y1="38163" x2="25600" y2="44388"/>
                        <a14:foregroundMark x1="25600" y1="44388" x2="31933" y2="44766"/>
                        <a14:foregroundMark x1="43671" y1="45009" x2="49900" y2="42449"/>
                        <a14:foregroundMark x1="49900" y1="42449" x2="58600" y2="41735"/>
                        <a14:foregroundMark x1="76607" y1="45596" x2="82400" y2="46837"/>
                        <a14:foregroundMark x1="58600" y1="41735" x2="72935" y2="44808"/>
                        <a14:foregroundMark x1="82400" y1="46837" x2="91900" y2="36531"/>
                        <a14:foregroundMark x1="91900" y1="36531" x2="94400" y2="27653"/>
                        <a14:foregroundMark x1="94400" y1="27653" x2="91400" y2="20612"/>
                        <a14:foregroundMark x1="91400" y1="20612" x2="90900" y2="12245"/>
                        <a14:foregroundMark x1="97400" y1="13469" x2="98400" y2="31224"/>
                        <a14:foregroundMark x1="2100" y1="13776" x2="5200" y2="31939"/>
                        <a14:foregroundMark x1="16100" y1="46327" x2="22452" y2="63786"/>
                        <a14:foregroundMark x1="21366" y1="83538" x2="20600" y2="90510"/>
                        <a14:foregroundMark x1="80800" y1="86633" x2="80300" y2="53163"/>
                        <a14:foregroundMark x1="17500" y1="54592" x2="20600" y2="83061"/>
                        <a14:foregroundMark x1="20600" y1="83061" x2="19500" y2="89490"/>
                        <a14:foregroundMark x1="17200" y1="90918" x2="17300" y2="57449"/>
                        <a14:foregroundMark x1="16200" y1="56837" x2="15900" y2="90204"/>
                        <a14:foregroundMark x1="20800" y1="76939" x2="20850" y2="70895"/>
                        <a14:foregroundMark x1="83600" y1="53367" x2="81600" y2="70816"/>
                        <a14:foregroundMark x1="81600" y1="70816" x2="84100" y2="92245"/>
                        <a14:foregroundMark x1="83300" y1="58878" x2="84700" y2="65714"/>
                        <a14:foregroundMark x1="84700" y1="65714" x2="83000" y2="87347"/>
                        <a14:foregroundMark x1="97400" y1="36020" x2="95900" y2="23776"/>
                        <a14:foregroundMark x1="97100" y1="39082" x2="76600" y2="45102"/>
                        <a14:foregroundMark x1="37191" y1="43532" x2="10000" y2="42449"/>
                        <a14:foregroundMark x1="73029" y1="44960" x2="42842" y2="43757"/>
                        <a14:foregroundMark x1="76600" y1="45102" x2="75955" y2="45076"/>
                        <a14:foregroundMark x1="10000" y1="42449" x2="100" y2="31429"/>
                        <a14:foregroundMark x1="100" y1="31429" x2="600" y2="23980"/>
                        <a14:foregroundMark x1="600" y1="23980" x2="2900" y2="20000"/>
                        <a14:foregroundMark x1="19400" y1="1633" x2="19400" y2="12041"/>
                        <a14:foregroundMark x1="19400" y1="12041" x2="19700" y2="13061"/>
                        <a14:foregroundMark x1="22900" y1="1122" x2="22900" y2="2245"/>
                        <a14:foregroundMark x1="85200" y1="1735" x2="75800" y2="1939"/>
                        <a14:foregroundMark x1="84200" y1="5510" x2="78900" y2="5510"/>
                        <a14:foregroundMark x1="98400" y1="13061" x2="92900" y2="9184"/>
                        <a14:foregroundMark x1="97600" y1="11633" x2="94500" y2="10306"/>
                        <a14:foregroundMark x1="99300" y1="14286" x2="99200" y2="37143"/>
                        <a14:foregroundMark x1="13300" y1="9184" x2="7500" y2="9082"/>
                        <a14:backgroundMark x1="22500" y1="66939" x2="24500" y2="75000"/>
                        <a14:backgroundMark x1="24500" y1="75000" x2="23600" y2="83776"/>
                        <a14:backgroundMark x1="22300" y1="67347" x2="22800" y2="65408"/>
                        <a14:backgroundMark x1="22900" y1="63673" x2="23600" y2="66531"/>
                        <a14:backgroundMark x1="22500" y1="64286" x2="22500" y2="64286"/>
                        <a14:backgroundMark x1="76000" y1="45714" x2="73500" y2="45714"/>
                        <a14:backgroundMark x1="76300" y1="46020" x2="76000" y2="45408"/>
                        <a14:backgroundMark x1="43800" y1="45204" x2="32900" y2="46224"/>
                        <a14:backgroundMark x1="76300" y1="45204" x2="76300" y2="45204"/>
                        <a14:backgroundMark x1="76300" y1="45204" x2="75700" y2="454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5580" b="-1597"/>
          <a:stretch/>
        </p:blipFill>
        <p:spPr>
          <a:xfrm>
            <a:off x="7130140" y="2775861"/>
            <a:ext cx="4604657" cy="2862942"/>
          </a:xfrm>
          <a:prstGeom prst="rect">
            <a:avLst/>
          </a:prstGeom>
        </p:spPr>
      </p:pic>
      <p:pic>
        <p:nvPicPr>
          <p:cNvPr id="10" name="Picture 9" descr="A picture containing diagram&#10;&#10;Description automatically generated">
            <a:extLst>
              <a:ext uri="{FF2B5EF4-FFF2-40B4-BE49-F238E27FC236}">
                <a16:creationId xmlns:a16="http://schemas.microsoft.com/office/drawing/2014/main" id="{3E2C262B-2BFC-4D17-92E2-712A9C5D3B7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20" b="92245" l="600" r="99300">
                        <a14:foregroundMark x1="91400" y1="11735" x2="14100" y2="19796"/>
                        <a14:foregroundMark x1="14100" y1="19796" x2="6300" y2="23776"/>
                        <a14:foregroundMark x1="6300" y1="23776" x2="6200" y2="32449"/>
                        <a14:foregroundMark x1="6200" y1="32449" x2="11400" y2="38163"/>
                        <a14:foregroundMark x1="11400" y1="38163" x2="25600" y2="44388"/>
                        <a14:foregroundMark x1="25600" y1="44388" x2="31933" y2="44766"/>
                        <a14:foregroundMark x1="43671" y1="45009" x2="49900" y2="42449"/>
                        <a14:foregroundMark x1="49900" y1="42449" x2="58600" y2="41735"/>
                        <a14:foregroundMark x1="76607" y1="45596" x2="82400" y2="46837"/>
                        <a14:foregroundMark x1="58600" y1="41735" x2="72935" y2="44808"/>
                        <a14:foregroundMark x1="82400" y1="46837" x2="91900" y2="36531"/>
                        <a14:foregroundMark x1="91900" y1="36531" x2="94400" y2="27653"/>
                        <a14:foregroundMark x1="94400" y1="27653" x2="91400" y2="20612"/>
                        <a14:foregroundMark x1="91400" y1="20612" x2="90900" y2="12245"/>
                        <a14:foregroundMark x1="97400" y1="13469" x2="98400" y2="31224"/>
                        <a14:foregroundMark x1="2100" y1="13776" x2="5200" y2="31939"/>
                        <a14:foregroundMark x1="16100" y1="46327" x2="22452" y2="63786"/>
                        <a14:foregroundMark x1="21366" y1="83538" x2="20600" y2="90510"/>
                        <a14:foregroundMark x1="80800" y1="86633" x2="80300" y2="53163"/>
                        <a14:foregroundMark x1="17500" y1="54592" x2="20600" y2="83061"/>
                        <a14:foregroundMark x1="20600" y1="83061" x2="19500" y2="89490"/>
                        <a14:foregroundMark x1="17200" y1="90918" x2="17300" y2="57449"/>
                        <a14:foregroundMark x1="16200" y1="56837" x2="15900" y2="90204"/>
                        <a14:foregroundMark x1="20800" y1="76939" x2="20850" y2="70895"/>
                        <a14:foregroundMark x1="83600" y1="53367" x2="81600" y2="70816"/>
                        <a14:foregroundMark x1="81600" y1="70816" x2="84100" y2="92245"/>
                        <a14:foregroundMark x1="83300" y1="58878" x2="84700" y2="65714"/>
                        <a14:foregroundMark x1="84700" y1="65714" x2="83000" y2="87347"/>
                        <a14:foregroundMark x1="97400" y1="36020" x2="95900" y2="23776"/>
                        <a14:foregroundMark x1="97100" y1="39082" x2="76600" y2="45102"/>
                        <a14:foregroundMark x1="37191" y1="43532" x2="10000" y2="42449"/>
                        <a14:foregroundMark x1="73029" y1="44960" x2="42842" y2="43757"/>
                        <a14:foregroundMark x1="76600" y1="45102" x2="75955" y2="45076"/>
                        <a14:foregroundMark x1="10000" y1="42449" x2="100" y2="31429"/>
                        <a14:foregroundMark x1="100" y1="31429" x2="600" y2="23980"/>
                        <a14:foregroundMark x1="600" y1="23980" x2="2900" y2="20000"/>
                        <a14:foregroundMark x1="19400" y1="1633" x2="19400" y2="12041"/>
                        <a14:foregroundMark x1="19400" y1="12041" x2="19700" y2="13061"/>
                        <a14:foregroundMark x1="22900" y1="1122" x2="22900" y2="2245"/>
                        <a14:foregroundMark x1="85200" y1="1735" x2="75800" y2="1939"/>
                        <a14:foregroundMark x1="84200" y1="5510" x2="78900" y2="5510"/>
                        <a14:foregroundMark x1="98400" y1="13061" x2="92900" y2="9184"/>
                        <a14:foregroundMark x1="97600" y1="11633" x2="94500" y2="10306"/>
                        <a14:foregroundMark x1="99300" y1="14286" x2="99200" y2="37143"/>
                        <a14:foregroundMark x1="13300" y1="9184" x2="7500" y2="9082"/>
                        <a14:backgroundMark x1="22500" y1="66939" x2="24500" y2="75000"/>
                        <a14:backgroundMark x1="24500" y1="75000" x2="23600" y2="83776"/>
                        <a14:backgroundMark x1="22300" y1="67347" x2="22800" y2="65408"/>
                        <a14:backgroundMark x1="22900" y1="63673" x2="23600" y2="66531"/>
                        <a14:backgroundMark x1="22500" y1="64286" x2="22500" y2="64286"/>
                        <a14:backgroundMark x1="76000" y1="45714" x2="73500" y2="45714"/>
                        <a14:backgroundMark x1="76300" y1="46020" x2="76000" y2="45408"/>
                        <a14:backgroundMark x1="43800" y1="45204" x2="32900" y2="46224"/>
                        <a14:backgroundMark x1="76300" y1="45204" x2="76300" y2="45204"/>
                        <a14:backgroundMark x1="76300" y1="45204" x2="75700" y2="454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700" b="55136"/>
          <a:stretch/>
        </p:blipFill>
        <p:spPr>
          <a:xfrm>
            <a:off x="7130134" y="415706"/>
            <a:ext cx="4604657" cy="1118503"/>
          </a:xfrm>
          <a:prstGeom prst="roundRect">
            <a:avLst/>
          </a:prstGeom>
        </p:spPr>
      </p:pic>
      <p:pic>
        <p:nvPicPr>
          <p:cNvPr id="11" name="Picture 10" descr="A picture containing diagram&#10;&#10;Description automatically generated">
            <a:extLst>
              <a:ext uri="{FF2B5EF4-FFF2-40B4-BE49-F238E27FC236}">
                <a16:creationId xmlns:a16="http://schemas.microsoft.com/office/drawing/2014/main" id="{F8187DAB-2F56-4B64-86E4-F3A42684969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20" b="92245" l="600" r="99300">
                        <a14:foregroundMark x1="91400" y1="11735" x2="14100" y2="19796"/>
                        <a14:foregroundMark x1="14100" y1="19796" x2="6300" y2="23776"/>
                        <a14:foregroundMark x1="6300" y1="23776" x2="6200" y2="32449"/>
                        <a14:foregroundMark x1="6200" y1="32449" x2="11400" y2="38163"/>
                        <a14:foregroundMark x1="11400" y1="38163" x2="25600" y2="44388"/>
                        <a14:foregroundMark x1="25600" y1="44388" x2="31933" y2="44766"/>
                        <a14:foregroundMark x1="43671" y1="45009" x2="49900" y2="42449"/>
                        <a14:foregroundMark x1="49900" y1="42449" x2="58600" y2="41735"/>
                        <a14:foregroundMark x1="76607" y1="45596" x2="82400" y2="46837"/>
                        <a14:foregroundMark x1="58600" y1="41735" x2="72935" y2="44808"/>
                        <a14:foregroundMark x1="82400" y1="46837" x2="91900" y2="36531"/>
                        <a14:foregroundMark x1="91900" y1="36531" x2="94400" y2="27653"/>
                        <a14:foregroundMark x1="94400" y1="27653" x2="91400" y2="20612"/>
                        <a14:foregroundMark x1="91400" y1="20612" x2="90900" y2="12245"/>
                        <a14:foregroundMark x1="97400" y1="13469" x2="98400" y2="31224"/>
                        <a14:foregroundMark x1="2100" y1="13776" x2="5200" y2="31939"/>
                        <a14:foregroundMark x1="16100" y1="46327" x2="22452" y2="63786"/>
                        <a14:foregroundMark x1="21366" y1="83538" x2="20600" y2="90510"/>
                        <a14:foregroundMark x1="80800" y1="86633" x2="80300" y2="53163"/>
                        <a14:foregroundMark x1="17500" y1="54592" x2="20600" y2="83061"/>
                        <a14:foregroundMark x1="20600" y1="83061" x2="19500" y2="89490"/>
                        <a14:foregroundMark x1="17200" y1="90918" x2="17300" y2="57449"/>
                        <a14:foregroundMark x1="16200" y1="56837" x2="15900" y2="90204"/>
                        <a14:foregroundMark x1="20800" y1="76939" x2="20850" y2="70895"/>
                        <a14:foregroundMark x1="83600" y1="53367" x2="81600" y2="70816"/>
                        <a14:foregroundMark x1="81600" y1="70816" x2="84100" y2="92245"/>
                        <a14:foregroundMark x1="83300" y1="58878" x2="84700" y2="65714"/>
                        <a14:foregroundMark x1="84700" y1="65714" x2="83000" y2="87347"/>
                        <a14:foregroundMark x1="97400" y1="36020" x2="95900" y2="23776"/>
                        <a14:foregroundMark x1="97100" y1="39082" x2="76600" y2="45102"/>
                        <a14:foregroundMark x1="37191" y1="43532" x2="10000" y2="42449"/>
                        <a14:foregroundMark x1="73029" y1="44960" x2="42842" y2="43757"/>
                        <a14:foregroundMark x1="76600" y1="45102" x2="75955" y2="45076"/>
                        <a14:foregroundMark x1="10000" y1="42449" x2="100" y2="31429"/>
                        <a14:foregroundMark x1="100" y1="31429" x2="600" y2="23980"/>
                        <a14:foregroundMark x1="600" y1="23980" x2="2900" y2="20000"/>
                        <a14:foregroundMark x1="19400" y1="1633" x2="19400" y2="12041"/>
                        <a14:foregroundMark x1="19400" y1="12041" x2="19700" y2="13061"/>
                        <a14:foregroundMark x1="22900" y1="1122" x2="22900" y2="2245"/>
                        <a14:foregroundMark x1="85200" y1="1735" x2="75800" y2="1939"/>
                        <a14:foregroundMark x1="84200" y1="5510" x2="78900" y2="5510"/>
                        <a14:foregroundMark x1="98400" y1="13061" x2="92900" y2="9184"/>
                        <a14:foregroundMark x1="97600" y1="11633" x2="94500" y2="10306"/>
                        <a14:foregroundMark x1="99300" y1="14286" x2="99200" y2="37143"/>
                        <a14:foregroundMark x1="13300" y1="9184" x2="7500" y2="9082"/>
                        <a14:backgroundMark x1="22500" y1="66939" x2="24500" y2="75000"/>
                        <a14:backgroundMark x1="24500" y1="75000" x2="23600" y2="83776"/>
                        <a14:backgroundMark x1="22300" y1="67347" x2="22800" y2="65408"/>
                        <a14:backgroundMark x1="22900" y1="63673" x2="23600" y2="66531"/>
                        <a14:backgroundMark x1="22500" y1="64286" x2="22500" y2="64286"/>
                        <a14:backgroundMark x1="76000" y1="45714" x2="73500" y2="45714"/>
                        <a14:backgroundMark x1="76300" y1="46020" x2="76000" y2="45408"/>
                        <a14:backgroundMark x1="43800" y1="45204" x2="32900" y2="46224"/>
                        <a14:backgroundMark x1="76300" y1="45204" x2="76300" y2="45204"/>
                        <a14:backgroundMark x1="76300" y1="45204" x2="75700" y2="454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700" b="55136"/>
          <a:stretch/>
        </p:blipFill>
        <p:spPr>
          <a:xfrm>
            <a:off x="7130141" y="2869748"/>
            <a:ext cx="4604657" cy="1118503"/>
          </a:xfrm>
          <a:prstGeom prst="roundRect">
            <a:avLst/>
          </a:prstGeom>
        </p:spPr>
      </p:pic>
      <p:pic>
        <p:nvPicPr>
          <p:cNvPr id="15" name="Picture 14" descr="A picture containing diagram&#10;&#10;Description automatically generated">
            <a:extLst>
              <a:ext uri="{FF2B5EF4-FFF2-40B4-BE49-F238E27FC236}">
                <a16:creationId xmlns:a16="http://schemas.microsoft.com/office/drawing/2014/main" id="{12249C3D-CB11-4F02-A4BF-28B38B64A5F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20" b="92245" l="600" r="99300">
                        <a14:foregroundMark x1="91400" y1="11735" x2="14100" y2="19796"/>
                        <a14:foregroundMark x1="14100" y1="19796" x2="6300" y2="23776"/>
                        <a14:foregroundMark x1="6300" y1="23776" x2="6200" y2="32449"/>
                        <a14:foregroundMark x1="6200" y1="32449" x2="11400" y2="38163"/>
                        <a14:foregroundMark x1="11400" y1="38163" x2="25600" y2="44388"/>
                        <a14:foregroundMark x1="25600" y1="44388" x2="31933" y2="44766"/>
                        <a14:foregroundMark x1="43671" y1="45009" x2="49900" y2="42449"/>
                        <a14:foregroundMark x1="49900" y1="42449" x2="58600" y2="41735"/>
                        <a14:foregroundMark x1="76607" y1="45596" x2="82400" y2="46837"/>
                        <a14:foregroundMark x1="58600" y1="41735" x2="72935" y2="44808"/>
                        <a14:foregroundMark x1="82400" y1="46837" x2="91900" y2="36531"/>
                        <a14:foregroundMark x1="91900" y1="36531" x2="94400" y2="27653"/>
                        <a14:foregroundMark x1="94400" y1="27653" x2="91400" y2="20612"/>
                        <a14:foregroundMark x1="91400" y1="20612" x2="90900" y2="12245"/>
                        <a14:foregroundMark x1="97400" y1="13469" x2="98400" y2="31224"/>
                        <a14:foregroundMark x1="2100" y1="13776" x2="5200" y2="31939"/>
                        <a14:foregroundMark x1="16100" y1="46327" x2="22452" y2="63786"/>
                        <a14:foregroundMark x1="21366" y1="83538" x2="20600" y2="90510"/>
                        <a14:foregroundMark x1="80800" y1="86633" x2="80300" y2="53163"/>
                        <a14:foregroundMark x1="17500" y1="54592" x2="20600" y2="83061"/>
                        <a14:foregroundMark x1="20600" y1="83061" x2="19500" y2="89490"/>
                        <a14:foregroundMark x1="17200" y1="90918" x2="17300" y2="57449"/>
                        <a14:foregroundMark x1="16200" y1="56837" x2="15900" y2="90204"/>
                        <a14:foregroundMark x1="20800" y1="76939" x2="20850" y2="70895"/>
                        <a14:foregroundMark x1="83600" y1="53367" x2="81600" y2="70816"/>
                        <a14:foregroundMark x1="81600" y1="70816" x2="84100" y2="92245"/>
                        <a14:foregroundMark x1="83300" y1="58878" x2="84700" y2="65714"/>
                        <a14:foregroundMark x1="84700" y1="65714" x2="83000" y2="87347"/>
                        <a14:foregroundMark x1="97400" y1="36020" x2="95900" y2="23776"/>
                        <a14:foregroundMark x1="97100" y1="39082" x2="76600" y2="45102"/>
                        <a14:foregroundMark x1="37191" y1="43532" x2="10000" y2="42449"/>
                        <a14:foregroundMark x1="73029" y1="44960" x2="42842" y2="43757"/>
                        <a14:foregroundMark x1="76600" y1="45102" x2="75955" y2="45076"/>
                        <a14:foregroundMark x1="10000" y1="42449" x2="100" y2="31429"/>
                        <a14:foregroundMark x1="100" y1="31429" x2="600" y2="23980"/>
                        <a14:foregroundMark x1="600" y1="23980" x2="2900" y2="20000"/>
                        <a14:foregroundMark x1="19400" y1="1633" x2="19400" y2="12041"/>
                        <a14:foregroundMark x1="19400" y1="12041" x2="19700" y2="13061"/>
                        <a14:foregroundMark x1="22900" y1="1122" x2="22900" y2="2245"/>
                        <a14:foregroundMark x1="85200" y1="1735" x2="75800" y2="1939"/>
                        <a14:foregroundMark x1="84200" y1="5510" x2="78900" y2="5510"/>
                        <a14:foregroundMark x1="98400" y1="13061" x2="92900" y2="9184"/>
                        <a14:foregroundMark x1="97600" y1="11633" x2="94500" y2="10306"/>
                        <a14:foregroundMark x1="99300" y1="14286" x2="99200" y2="37143"/>
                        <a14:foregroundMark x1="13300" y1="9184" x2="7500" y2="9082"/>
                        <a14:backgroundMark x1="22500" y1="66939" x2="24500" y2="75000"/>
                        <a14:backgroundMark x1="24500" y1="75000" x2="23600" y2="83776"/>
                        <a14:backgroundMark x1="22300" y1="67347" x2="22800" y2="65408"/>
                        <a14:backgroundMark x1="22900" y1="63673" x2="23600" y2="66531"/>
                        <a14:backgroundMark x1="22500" y1="64286" x2="22500" y2="64286"/>
                        <a14:backgroundMark x1="76000" y1="45714" x2="73500" y2="45714"/>
                        <a14:backgroundMark x1="76300" y1="46020" x2="76000" y2="45408"/>
                        <a14:backgroundMark x1="43800" y1="45204" x2="32900" y2="46224"/>
                        <a14:backgroundMark x1="76300" y1="45204" x2="76300" y2="45204"/>
                        <a14:backgroundMark x1="76300" y1="45204" x2="75700" y2="454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700" b="55136"/>
          <a:stretch/>
        </p:blipFill>
        <p:spPr>
          <a:xfrm>
            <a:off x="1069677" y="379639"/>
            <a:ext cx="5850549" cy="1828723"/>
          </a:xfrm>
          <a:prstGeom prst="roundRect">
            <a:avLst/>
          </a:prstGeom>
        </p:spPr>
      </p:pic>
      <p:pic>
        <p:nvPicPr>
          <p:cNvPr id="18" name="Picture 17" descr="A picture containing cellphone&#10;&#10;Description automatically generated">
            <a:extLst>
              <a:ext uri="{FF2B5EF4-FFF2-40B4-BE49-F238E27FC236}">
                <a16:creationId xmlns:a16="http://schemas.microsoft.com/office/drawing/2014/main" id="{0A38E4ED-4840-4C04-A8B6-E20A3DFDE06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57093" y1="57105" x2="42326" y2="56053"/>
                        <a14:foregroundMark x1="31512" y1="60263" x2="26628" y2="60263"/>
                        <a14:foregroundMark x1="72558" y1="61316" x2="66512" y2="60000"/>
                        <a14:foregroundMark x1="66512" y1="60000" x2="66047" y2="60263"/>
                        <a14:foregroundMark x1="78605" y1="54211" x2="76628" y2="37632"/>
                        <a14:foregroundMark x1="22442" y1="39474" x2="22326" y2="51316"/>
                        <a14:foregroundMark x1="21512" y1="48158" x2="21977" y2="46316"/>
                        <a14:foregroundMark x1="71744" y1="30526" x2="68023" y2="29211"/>
                        <a14:foregroundMark x1="74186" y1="31316" x2="68023" y2="27105"/>
                        <a14:foregroundMark x1="21744" y1="46579" x2="21744" y2="523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487" y="4789840"/>
            <a:ext cx="6744011" cy="2979912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8703F2D6-6988-459B-8872-592D47ADDD37}"/>
              </a:ext>
            </a:extLst>
          </p:cNvPr>
          <p:cNvSpPr/>
          <p:nvPr/>
        </p:nvSpPr>
        <p:spPr>
          <a:xfrm>
            <a:off x="2143760" y="787696"/>
            <a:ext cx="3096235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OM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يقف المأموم المفرد الذكر.</a:t>
            </a:r>
            <a:endParaRPr lang="en-US" sz="36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الاجابة الصحيحة">
            <a:hlinkClick r:id="" action="ppaction://noaction"/>
            <a:extLst>
              <a:ext uri="{FF2B5EF4-FFF2-40B4-BE49-F238E27FC236}">
                <a16:creationId xmlns:a16="http://schemas.microsoft.com/office/drawing/2014/main" id="{0752DDD7-C1B3-4532-A95B-07F8091B06F0}"/>
              </a:ext>
            </a:extLst>
          </p:cNvPr>
          <p:cNvSpPr/>
          <p:nvPr/>
        </p:nvSpPr>
        <p:spPr>
          <a:xfrm>
            <a:off x="7130132" y="1650949"/>
            <a:ext cx="4604657" cy="105718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OM" sz="4800" dirty="0"/>
              <a:t>يمين </a:t>
            </a:r>
            <a:r>
              <a:rPr lang="ar-OM" sz="4800" dirty="0" err="1"/>
              <a:t>اللامام</a:t>
            </a:r>
            <a:r>
              <a:rPr lang="ar-OM" sz="4800" dirty="0"/>
              <a:t> </a:t>
            </a:r>
            <a:endParaRPr lang="ar-KW" sz="4800" dirty="0"/>
          </a:p>
        </p:txBody>
      </p:sp>
      <p:pic>
        <p:nvPicPr>
          <p:cNvPr id="3" name="335554__robinhood76__06332-speedy-car-drive-away">
            <a:hlinkClick r:id="" action="ppaction://media"/>
            <a:extLst>
              <a:ext uri="{FF2B5EF4-FFF2-40B4-BE49-F238E27FC236}">
                <a16:creationId xmlns:a16="http://schemas.microsoft.com/office/drawing/2014/main" id="{F30368B0-78ED-438B-AFC2-B05FE77682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987028" y="1763394"/>
            <a:ext cx="406400" cy="406400"/>
          </a:xfrm>
          <a:prstGeom prst="rect">
            <a:avLst/>
          </a:prstGeom>
        </p:spPr>
      </p:pic>
      <p:pic>
        <p:nvPicPr>
          <p:cNvPr id="4" name="433772__iainmccurdy__car-ignition">
            <a:hlinkClick r:id="" action="ppaction://media"/>
            <a:extLst>
              <a:ext uri="{FF2B5EF4-FFF2-40B4-BE49-F238E27FC236}">
                <a16:creationId xmlns:a16="http://schemas.microsoft.com/office/drawing/2014/main" id="{9C3169F4-FD34-46F8-8AB6-3B79441AB7C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5355" end="55709.7256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059600" y="3785051"/>
            <a:ext cx="406400" cy="406400"/>
          </a:xfrm>
          <a:prstGeom prst="rect">
            <a:avLst/>
          </a:prstGeom>
        </p:spPr>
      </p:pic>
      <p:sp>
        <p:nvSpPr>
          <p:cNvPr id="13" name="اختيار 1">
            <a:extLst>
              <a:ext uri="{FF2B5EF4-FFF2-40B4-BE49-F238E27FC236}">
                <a16:creationId xmlns:a16="http://schemas.microsoft.com/office/drawing/2014/main" id="{8D71E957-4460-430C-BF2F-BD4FA2B24A16}"/>
              </a:ext>
            </a:extLst>
          </p:cNvPr>
          <p:cNvSpPr/>
          <p:nvPr/>
        </p:nvSpPr>
        <p:spPr>
          <a:xfrm>
            <a:off x="7161154" y="2872912"/>
            <a:ext cx="4202099" cy="102774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OM" sz="6000" dirty="0"/>
              <a:t>يسار الامام </a:t>
            </a:r>
            <a:endParaRPr lang="ar-KW" sz="6000" dirty="0"/>
          </a:p>
        </p:txBody>
      </p:sp>
      <p:sp>
        <p:nvSpPr>
          <p:cNvPr id="22" name="اختيار 2">
            <a:extLst>
              <a:ext uri="{FF2B5EF4-FFF2-40B4-BE49-F238E27FC236}">
                <a16:creationId xmlns:a16="http://schemas.microsoft.com/office/drawing/2014/main" id="{92151447-FC13-40D9-A218-16F3FECD1D67}"/>
              </a:ext>
            </a:extLst>
          </p:cNvPr>
          <p:cNvSpPr/>
          <p:nvPr/>
        </p:nvSpPr>
        <p:spPr>
          <a:xfrm>
            <a:off x="7363958" y="458660"/>
            <a:ext cx="4202099" cy="102774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OM" sz="6000" dirty="0"/>
              <a:t>خلف الامام </a:t>
            </a:r>
            <a:endParaRPr lang="ar-KW" sz="6000" dirty="0"/>
          </a:p>
        </p:txBody>
      </p:sp>
      <p:pic>
        <p:nvPicPr>
          <p:cNvPr id="24" name="Picture 23" descr="A picture containing text, clipart, sign&#10;&#10;Description automatically generated">
            <a:extLst>
              <a:ext uri="{FF2B5EF4-FFF2-40B4-BE49-F238E27FC236}">
                <a16:creationId xmlns:a16="http://schemas.microsoft.com/office/drawing/2014/main" id="{F047225B-660B-4327-9632-58575A760F22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952" b="89617" l="9585" r="89617">
                        <a14:foregroundMark x1="64696" y1="9105" x2="62939" y2="18850"/>
                        <a14:foregroundMark x1="62248" y1="37220" x2="62221" y2="37845"/>
                        <a14:foregroundMark x1="62255" y1="37061" x2="62248" y2="37220"/>
                        <a14:foregroundMark x1="62297" y1="36102" x2="62255" y2="37061"/>
                        <a14:foregroundMark x1="62549" y1="30351" x2="62521" y2="30990"/>
                        <a14:foregroundMark x1="62570" y1="29872" x2="62549" y2="30351"/>
                        <a14:foregroundMark x1="62591" y1="29393" x2="62570" y2="29872"/>
                        <a14:foregroundMark x1="62780" y1="25080" x2="62591" y2="29393"/>
                        <a14:foregroundMark x1="62060" y1="51568" x2="62141" y2="51757"/>
                        <a14:foregroundMark x1="63018" y1="29393" x2="62939" y2="26837"/>
                        <a14:foregroundMark x1="63033" y1="29872" x2="63018" y2="29393"/>
                        <a14:foregroundMark x1="63048" y1="30351" x2="63033" y2="29872"/>
                        <a14:foregroundMark x1="63068" y1="30990" x2="63048" y2="30351"/>
                        <a14:foregroundMark x1="63257" y1="37061" x2="63227" y2="36102"/>
                        <a14:foregroundMark x1="63262" y1="37220" x2="63257" y2="37061"/>
                        <a14:foregroundMark x1="63279" y1="37779" x2="63262" y2="37220"/>
                        <a14:foregroundMark x1="63599" y1="48083" x2="63574" y2="47274"/>
                        <a14:foregroundMark x1="63620" y1="48764" x2="63599" y2="48083"/>
                        <a14:foregroundMark x1="63738" y1="52556" x2="63728" y2="52244"/>
                        <a14:foregroundMark x1="66454" y1="5591" x2="59904" y2="6070"/>
                        <a14:foregroundMark x1="54681" y1="11305" x2="53994" y2="12141"/>
                        <a14:foregroundMark x1="56384" y1="9234" x2="56265" y2="9379"/>
                        <a14:foregroundMark x1="59904" y1="4952" x2="57102" y2="8360"/>
                        <a14:foregroundMark x1="56969" y1="8229" x2="59425" y2="6070"/>
                        <a14:foregroundMark x1="55927" y1="9144" x2="56120" y2="8975"/>
                        <a14:foregroundMark x1="67093" y1="23962" x2="71725" y2="19010"/>
                        <a14:foregroundMark x1="54202" y1="10972" x2="53195" y2="12141"/>
                        <a14:foregroundMark x1="56012" y1="8869" x2="55832" y2="9078"/>
                        <a14:foregroundMark x1="58147" y1="6390" x2="56749" y2="8013"/>
                        <a14:foregroundMark x1="57109" y1="8366" x2="57668" y2="7827"/>
                        <a14:foregroundMark x1="56145" y1="9295" x2="56297" y2="9149"/>
                        <a14:foregroundMark x1="53365" y1="11977" x2="54321" y2="11055"/>
                        <a14:foregroundMark x1="53195" y1="12141" x2="53113" y2="12220"/>
                        <a14:foregroundMark x1="53108" y1="12202" x2="52875" y2="12460"/>
                        <a14:foregroundMark x1="54212" y1="10979" x2="53350" y2="11933"/>
                        <a14:foregroundMark x1="56067" y1="8923" x2="55891" y2="9119"/>
                        <a14:foregroundMark x1="58786" y1="5911" x2="56823" y2="8086"/>
                        <a14:foregroundMark x1="56936" y1="8197" x2="58626" y2="6390"/>
                        <a14:foregroundMark x1="56002" y1="9196" x2="56166" y2="9020"/>
                        <a14:foregroundMark x1="53994" y1="11342" x2="54286" y2="11030"/>
                        <a14:foregroundMark x1="54184" y1="10959" x2="53994" y2="11182"/>
                        <a14:foregroundMark x1="55987" y1="8845" x2="55805" y2="9059"/>
                        <a14:foregroundMark x1="58626" y1="5751" x2="56721" y2="7985"/>
                        <a14:foregroundMark x1="53403" y1="10417" x2="53035" y2="10863"/>
                        <a14:foregroundMark x1="55278" y1="8147" x2="54991" y2="8494"/>
                        <a14:backgroundMark x1="61502" y1="42971" x2="61981" y2="47444"/>
                        <a14:backgroundMark x1="61981" y1="37859" x2="62300" y2="42971"/>
                        <a14:backgroundMark x1="61981" y1="37540" x2="61821" y2="32588"/>
                        <a14:backgroundMark x1="62300" y1="48243" x2="61502" y2="50160"/>
                        <a14:backgroundMark x1="61502" y1="48083" x2="61502" y2="48083"/>
                        <a14:backgroundMark x1="61502" y1="48083" x2="61502" y2="48083"/>
                        <a14:backgroundMark x1="61981" y1="47923" x2="61502" y2="47764"/>
                        <a14:backgroundMark x1="62300" y1="49042" x2="61342" y2="51278"/>
                        <a14:backgroundMark x1="52716" y1="13259" x2="52716" y2="10863"/>
                        <a14:backgroundMark x1="62141" y1="30990" x2="62141" y2="36102"/>
                        <a14:backgroundMark x1="62300" y1="30351" x2="62300" y2="30351"/>
                        <a14:backgroundMark x1="62141" y1="29872" x2="62141" y2="29872"/>
                        <a14:backgroundMark x1="62300" y1="29393" x2="62300" y2="29393"/>
                        <a14:backgroundMark x1="62460" y1="37061" x2="62460" y2="37061"/>
                        <a14:backgroundMark x1="62460" y1="38818" x2="62460" y2="38818"/>
                        <a14:backgroundMark x1="62460" y1="37220" x2="62460" y2="37220"/>
                        <a14:backgroundMark x1="55911" y1="7188" x2="54952" y2="7827"/>
                        <a14:backgroundMark x1="54952" y1="8466" x2="53355" y2="10383"/>
                        <a14:backgroundMark x1="53195" y1="12460" x2="52716" y2="100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743" r="26440" b="45854"/>
          <a:stretch/>
        </p:blipFill>
        <p:spPr>
          <a:xfrm>
            <a:off x="9952826" y="4762667"/>
            <a:ext cx="1280160" cy="2156908"/>
          </a:xfrm>
          <a:prstGeom prst="rect">
            <a:avLst/>
          </a:prstGeom>
        </p:spPr>
      </p:pic>
      <p:sp>
        <p:nvSpPr>
          <p:cNvPr id="25" name="Flowchart: Preparation 2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D2839BA-F38B-4B56-B175-8E819B3A35A5}"/>
              </a:ext>
            </a:extLst>
          </p:cNvPr>
          <p:cNvSpPr/>
          <p:nvPr/>
        </p:nvSpPr>
        <p:spPr>
          <a:xfrm>
            <a:off x="9952824" y="4906251"/>
            <a:ext cx="1280160" cy="826439"/>
          </a:xfrm>
          <a:prstGeom prst="flowChartPreparation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KW" sz="2400" b="1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التالي</a:t>
            </a:r>
          </a:p>
        </p:txBody>
      </p:sp>
      <p:pic>
        <p:nvPicPr>
          <p:cNvPr id="20" name="Picture 19" descr="Diagram&#10;&#10;Description automatically generated">
            <a:extLst>
              <a:ext uri="{FF2B5EF4-FFF2-40B4-BE49-F238E27FC236}">
                <a16:creationId xmlns:a16="http://schemas.microsoft.com/office/drawing/2014/main" id="{A0370256-3F2E-45E3-AA20-8785FF54C310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831" b="90508" l="80422" r="97741">
                        <a14:foregroundMark x1="80723" y1="41695" x2="80572" y2="52203"/>
                        <a14:foregroundMark x1="80422" y1="58983" x2="80422" y2="75254"/>
                        <a14:foregroundMark x1="82380" y1="76610" x2="82530" y2="90508"/>
                        <a14:foregroundMark x1="82831" y1="90508" x2="81024" y2="90169"/>
                        <a14:foregroundMark x1="95331" y1="90508" x2="92620" y2="90169"/>
                        <a14:foregroundMark x1="82681" y1="52203" x2="82831" y2="57288"/>
                        <a14:foregroundMark x1="90964" y1="53559" x2="81175" y2="53220"/>
                        <a14:foregroundMark x1="91416" y1="53220" x2="86295" y2="538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610" t="31712"/>
          <a:stretch/>
        </p:blipFill>
        <p:spPr>
          <a:xfrm>
            <a:off x="495651" y="2461863"/>
            <a:ext cx="1776864" cy="218777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6E08589E-3F29-4DDF-9DC5-1E130F8A0E7A}"/>
              </a:ext>
            </a:extLst>
          </p:cNvPr>
          <p:cNvSpPr/>
          <p:nvPr/>
        </p:nvSpPr>
        <p:spPr>
          <a:xfrm>
            <a:off x="693172" y="2756856"/>
            <a:ext cx="1233030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KW" sz="20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منطقة قرطبة</a:t>
            </a:r>
            <a:endParaRPr lang="en-US" sz="20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C332452F-C34B-43B8-9634-13C81618650E}"/>
              </a:ext>
            </a:extLst>
          </p:cNvPr>
          <p:cNvSpPr/>
          <p:nvPr/>
        </p:nvSpPr>
        <p:spPr>
          <a:xfrm>
            <a:off x="687469" y="3339127"/>
            <a:ext cx="1263987" cy="50581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KW" sz="1600" dirty="0">
                <a:solidFill>
                  <a:sysClr val="windowText" lastClr="000000"/>
                </a:solidFill>
              </a:rPr>
              <a:t>محطة</a:t>
            </a:r>
          </a:p>
          <a:p>
            <a:pPr algn="r"/>
            <a:r>
              <a:rPr lang="ar-KW" sz="1600" dirty="0">
                <a:solidFill>
                  <a:sysClr val="windowText" lastClr="000000"/>
                </a:solidFill>
              </a:rPr>
              <a:t>وقــود</a:t>
            </a:r>
          </a:p>
        </p:txBody>
      </p:sp>
      <p:pic>
        <p:nvPicPr>
          <p:cNvPr id="26" name="Picture 25" descr="A picture containing icon&#10;&#10;Description automatically generated">
            <a:extLst>
              <a:ext uri="{FF2B5EF4-FFF2-40B4-BE49-F238E27FC236}">
                <a16:creationId xmlns:a16="http://schemas.microsoft.com/office/drawing/2014/main" id="{FE2B40D1-BE79-4DD3-8942-E7227981905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691" y="3276777"/>
            <a:ext cx="610542" cy="659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160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" fill="hold">
                      <p:stCondLst>
                        <p:cond delay="0"/>
                      </p:stCondLst>
                      <p:childTnLst>
                        <p:par>
                          <p:cTn id="6" fill="hold">
                            <p:stCondLst>
                              <p:cond delay="0"/>
                            </p:stCondLst>
                            <p:childTnLst>
                              <p:par>
                                <p:cTn id="7" presetID="53" presetClass="exit" presetSubtype="32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7.40741E-7 L -0.00859 -0.45301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0" y="-2266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65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284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284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691384C-95CC-4175-A87A-EAD7DA258D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</p:spPr>
      </p:pic>
      <p:pic>
        <p:nvPicPr>
          <p:cNvPr id="16" name="Picture 15" descr="A picture containing diagram&#10;&#10;Description automatically generated">
            <a:extLst>
              <a:ext uri="{FF2B5EF4-FFF2-40B4-BE49-F238E27FC236}">
                <a16:creationId xmlns:a16="http://schemas.microsoft.com/office/drawing/2014/main" id="{6AF24D06-5513-4E17-BD3A-2DBCC56F8AE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20" b="92245" l="600" r="99300">
                        <a14:foregroundMark x1="91400" y1="11735" x2="14100" y2="19796"/>
                        <a14:foregroundMark x1="14100" y1="19796" x2="6300" y2="23776"/>
                        <a14:foregroundMark x1="6300" y1="23776" x2="6200" y2="32449"/>
                        <a14:foregroundMark x1="6200" y1="32449" x2="11400" y2="38163"/>
                        <a14:foregroundMark x1="11400" y1="38163" x2="25600" y2="44388"/>
                        <a14:foregroundMark x1="25600" y1="44388" x2="31933" y2="44766"/>
                        <a14:foregroundMark x1="43671" y1="45009" x2="49900" y2="42449"/>
                        <a14:foregroundMark x1="49900" y1="42449" x2="58600" y2="41735"/>
                        <a14:foregroundMark x1="76607" y1="45596" x2="82400" y2="46837"/>
                        <a14:foregroundMark x1="58600" y1="41735" x2="72935" y2="44808"/>
                        <a14:foregroundMark x1="82400" y1="46837" x2="91900" y2="36531"/>
                        <a14:foregroundMark x1="91900" y1="36531" x2="94400" y2="27653"/>
                        <a14:foregroundMark x1="94400" y1="27653" x2="91400" y2="20612"/>
                        <a14:foregroundMark x1="91400" y1="20612" x2="90900" y2="12245"/>
                        <a14:foregroundMark x1="97400" y1="13469" x2="98400" y2="31224"/>
                        <a14:foregroundMark x1="2100" y1="13776" x2="5200" y2="31939"/>
                        <a14:foregroundMark x1="16100" y1="46327" x2="22452" y2="63786"/>
                        <a14:foregroundMark x1="21366" y1="83538" x2="20600" y2="90510"/>
                        <a14:foregroundMark x1="80800" y1="86633" x2="80300" y2="53163"/>
                        <a14:foregroundMark x1="17500" y1="54592" x2="20600" y2="83061"/>
                        <a14:foregroundMark x1="20600" y1="83061" x2="19500" y2="89490"/>
                        <a14:foregroundMark x1="17200" y1="90918" x2="17300" y2="57449"/>
                        <a14:foregroundMark x1="16200" y1="56837" x2="15900" y2="90204"/>
                        <a14:foregroundMark x1="20800" y1="76939" x2="20850" y2="70895"/>
                        <a14:foregroundMark x1="83600" y1="53367" x2="81600" y2="70816"/>
                        <a14:foregroundMark x1="81600" y1="70816" x2="84100" y2="92245"/>
                        <a14:foregroundMark x1="83300" y1="58878" x2="84700" y2="65714"/>
                        <a14:foregroundMark x1="84700" y1="65714" x2="83000" y2="87347"/>
                        <a14:foregroundMark x1="97400" y1="36020" x2="95900" y2="23776"/>
                        <a14:foregroundMark x1="97100" y1="39082" x2="76600" y2="45102"/>
                        <a14:foregroundMark x1="37191" y1="43532" x2="10000" y2="42449"/>
                        <a14:foregroundMark x1="73029" y1="44960" x2="42842" y2="43757"/>
                        <a14:foregroundMark x1="76600" y1="45102" x2="75955" y2="45076"/>
                        <a14:foregroundMark x1="10000" y1="42449" x2="100" y2="31429"/>
                        <a14:foregroundMark x1="100" y1="31429" x2="600" y2="23980"/>
                        <a14:foregroundMark x1="600" y1="23980" x2="2900" y2="20000"/>
                        <a14:foregroundMark x1="19400" y1="1633" x2="19400" y2="12041"/>
                        <a14:foregroundMark x1="19400" y1="12041" x2="19700" y2="13061"/>
                        <a14:foregroundMark x1="22900" y1="1122" x2="22900" y2="2245"/>
                        <a14:foregroundMark x1="85200" y1="1735" x2="75800" y2="1939"/>
                        <a14:foregroundMark x1="84200" y1="5510" x2="78900" y2="5510"/>
                        <a14:foregroundMark x1="98400" y1="13061" x2="92900" y2="9184"/>
                        <a14:foregroundMark x1="97600" y1="11633" x2="94500" y2="10306"/>
                        <a14:foregroundMark x1="99300" y1="14286" x2="99200" y2="37143"/>
                        <a14:foregroundMark x1="13300" y1="9184" x2="7500" y2="9082"/>
                        <a14:backgroundMark x1="22500" y1="66939" x2="24500" y2="75000"/>
                        <a14:backgroundMark x1="24500" y1="75000" x2="23600" y2="83776"/>
                        <a14:backgroundMark x1="22300" y1="67347" x2="22800" y2="65408"/>
                        <a14:backgroundMark x1="22900" y1="63673" x2="23600" y2="66531"/>
                        <a14:backgroundMark x1="22500" y1="64286" x2="22500" y2="64286"/>
                        <a14:backgroundMark x1="76000" y1="45714" x2="73500" y2="45714"/>
                        <a14:backgroundMark x1="76300" y1="46020" x2="76000" y2="45408"/>
                        <a14:backgroundMark x1="43800" y1="45204" x2="32900" y2="46224"/>
                        <a14:backgroundMark x1="76300" y1="45204" x2="76300" y2="45204"/>
                        <a14:backgroundMark x1="76300" y1="45204" x2="75700" y2="454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575" b="23875"/>
          <a:stretch/>
        </p:blipFill>
        <p:spPr>
          <a:xfrm>
            <a:off x="622945" y="2141219"/>
            <a:ext cx="6744011" cy="1648956"/>
          </a:xfrm>
          <a:prstGeom prst="rect">
            <a:avLst/>
          </a:prstGeom>
        </p:spPr>
      </p:pic>
      <p:pic>
        <p:nvPicPr>
          <p:cNvPr id="12" name="Picture 11" descr="A picture containing diagram&#10;&#10;Description automatically generated">
            <a:extLst>
              <a:ext uri="{FF2B5EF4-FFF2-40B4-BE49-F238E27FC236}">
                <a16:creationId xmlns:a16="http://schemas.microsoft.com/office/drawing/2014/main" id="{D6758F14-1AE7-49BB-A3FF-61307823D03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20" b="92245" l="600" r="99300">
                        <a14:foregroundMark x1="91400" y1="11735" x2="14100" y2="19796"/>
                        <a14:foregroundMark x1="14100" y1="19796" x2="6300" y2="23776"/>
                        <a14:foregroundMark x1="6300" y1="23776" x2="6200" y2="32449"/>
                        <a14:foregroundMark x1="6200" y1="32449" x2="11400" y2="38163"/>
                        <a14:foregroundMark x1="11400" y1="38163" x2="25600" y2="44388"/>
                        <a14:foregroundMark x1="25600" y1="44388" x2="31933" y2="44766"/>
                        <a14:foregroundMark x1="43671" y1="45009" x2="49900" y2="42449"/>
                        <a14:foregroundMark x1="49900" y1="42449" x2="58600" y2="41735"/>
                        <a14:foregroundMark x1="76607" y1="45596" x2="82400" y2="46837"/>
                        <a14:foregroundMark x1="58600" y1="41735" x2="72935" y2="44808"/>
                        <a14:foregroundMark x1="82400" y1="46837" x2="91900" y2="36531"/>
                        <a14:foregroundMark x1="91900" y1="36531" x2="94400" y2="27653"/>
                        <a14:foregroundMark x1="94400" y1="27653" x2="91400" y2="20612"/>
                        <a14:foregroundMark x1="91400" y1="20612" x2="90900" y2="12245"/>
                        <a14:foregroundMark x1="97400" y1="13469" x2="98400" y2="31224"/>
                        <a14:foregroundMark x1="2100" y1="13776" x2="5200" y2="31939"/>
                        <a14:foregroundMark x1="16100" y1="46327" x2="22452" y2="63786"/>
                        <a14:foregroundMark x1="21366" y1="83538" x2="20600" y2="90510"/>
                        <a14:foregroundMark x1="80800" y1="86633" x2="80300" y2="53163"/>
                        <a14:foregroundMark x1="17500" y1="54592" x2="20600" y2="83061"/>
                        <a14:foregroundMark x1="20600" y1="83061" x2="19500" y2="89490"/>
                        <a14:foregroundMark x1="17200" y1="90918" x2="17300" y2="57449"/>
                        <a14:foregroundMark x1="16200" y1="56837" x2="15900" y2="90204"/>
                        <a14:foregroundMark x1="20800" y1="76939" x2="20850" y2="70895"/>
                        <a14:foregroundMark x1="83600" y1="53367" x2="81600" y2="70816"/>
                        <a14:foregroundMark x1="81600" y1="70816" x2="84100" y2="92245"/>
                        <a14:foregroundMark x1="83300" y1="58878" x2="84700" y2="65714"/>
                        <a14:foregroundMark x1="84700" y1="65714" x2="83000" y2="87347"/>
                        <a14:foregroundMark x1="97400" y1="36020" x2="95900" y2="23776"/>
                        <a14:foregroundMark x1="97100" y1="39082" x2="76600" y2="45102"/>
                        <a14:foregroundMark x1="37191" y1="43532" x2="10000" y2="42449"/>
                        <a14:foregroundMark x1="73029" y1="44960" x2="42842" y2="43757"/>
                        <a14:foregroundMark x1="76600" y1="45102" x2="75955" y2="45076"/>
                        <a14:foregroundMark x1="10000" y1="42449" x2="100" y2="31429"/>
                        <a14:foregroundMark x1="100" y1="31429" x2="600" y2="23980"/>
                        <a14:foregroundMark x1="600" y1="23980" x2="2900" y2="20000"/>
                        <a14:foregroundMark x1="19400" y1="1633" x2="19400" y2="12041"/>
                        <a14:foregroundMark x1="19400" y1="12041" x2="19700" y2="13061"/>
                        <a14:foregroundMark x1="22900" y1="1122" x2="22900" y2="2245"/>
                        <a14:foregroundMark x1="85200" y1="1735" x2="75800" y2="1939"/>
                        <a14:foregroundMark x1="84200" y1="5510" x2="78900" y2="5510"/>
                        <a14:foregroundMark x1="98400" y1="13061" x2="92900" y2="9184"/>
                        <a14:foregroundMark x1="97600" y1="11633" x2="94500" y2="10306"/>
                        <a14:foregroundMark x1="99300" y1="14286" x2="99200" y2="37143"/>
                        <a14:foregroundMark x1="13300" y1="9184" x2="7500" y2="9082"/>
                        <a14:backgroundMark x1="22500" y1="66939" x2="24500" y2="75000"/>
                        <a14:backgroundMark x1="24500" y1="75000" x2="23600" y2="83776"/>
                        <a14:backgroundMark x1="22300" y1="67347" x2="22800" y2="65408"/>
                        <a14:backgroundMark x1="22900" y1="63673" x2="23600" y2="66531"/>
                        <a14:backgroundMark x1="22500" y1="64286" x2="22500" y2="64286"/>
                        <a14:backgroundMark x1="76000" y1="45714" x2="73500" y2="45714"/>
                        <a14:backgroundMark x1="76300" y1="46020" x2="76000" y2="45408"/>
                        <a14:backgroundMark x1="43800" y1="45204" x2="32900" y2="46224"/>
                        <a14:backgroundMark x1="76300" y1="45204" x2="76300" y2="45204"/>
                        <a14:backgroundMark x1="76300" y1="45204" x2="75700" y2="454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5580" b="-1597"/>
          <a:stretch/>
        </p:blipFill>
        <p:spPr>
          <a:xfrm>
            <a:off x="7130138" y="1411062"/>
            <a:ext cx="4604657" cy="2862942"/>
          </a:xfrm>
          <a:prstGeom prst="rect">
            <a:avLst/>
          </a:prstGeom>
        </p:spPr>
      </p:pic>
      <p:pic>
        <p:nvPicPr>
          <p:cNvPr id="6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643376E9-9251-4603-BBB7-616336101BD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20" b="92245" l="600" r="99300">
                        <a14:foregroundMark x1="91400" y1="11735" x2="14100" y2="19796"/>
                        <a14:foregroundMark x1="14100" y1="19796" x2="6300" y2="23776"/>
                        <a14:foregroundMark x1="6300" y1="23776" x2="6200" y2="32449"/>
                        <a14:foregroundMark x1="6200" y1="32449" x2="11400" y2="38163"/>
                        <a14:foregroundMark x1="11400" y1="38163" x2="25600" y2="44388"/>
                        <a14:foregroundMark x1="25600" y1="44388" x2="31933" y2="44766"/>
                        <a14:foregroundMark x1="43671" y1="45009" x2="49900" y2="42449"/>
                        <a14:foregroundMark x1="49900" y1="42449" x2="58600" y2="41735"/>
                        <a14:foregroundMark x1="76607" y1="45596" x2="82400" y2="46837"/>
                        <a14:foregroundMark x1="58600" y1="41735" x2="72935" y2="44808"/>
                        <a14:foregroundMark x1="82400" y1="46837" x2="91900" y2="36531"/>
                        <a14:foregroundMark x1="91900" y1="36531" x2="94400" y2="27653"/>
                        <a14:foregroundMark x1="94400" y1="27653" x2="91400" y2="20612"/>
                        <a14:foregroundMark x1="91400" y1="20612" x2="90900" y2="12245"/>
                        <a14:foregroundMark x1="97400" y1="13469" x2="98400" y2="31224"/>
                        <a14:foregroundMark x1="2100" y1="13776" x2="5200" y2="31939"/>
                        <a14:foregroundMark x1="16100" y1="46327" x2="22452" y2="63786"/>
                        <a14:foregroundMark x1="21366" y1="83538" x2="20600" y2="90510"/>
                        <a14:foregroundMark x1="80800" y1="86633" x2="80300" y2="53163"/>
                        <a14:foregroundMark x1="17500" y1="54592" x2="20600" y2="83061"/>
                        <a14:foregroundMark x1="20600" y1="83061" x2="19500" y2="89490"/>
                        <a14:foregroundMark x1="17200" y1="90918" x2="17300" y2="57449"/>
                        <a14:foregroundMark x1="16200" y1="56837" x2="15900" y2="90204"/>
                        <a14:foregroundMark x1="20800" y1="76939" x2="20850" y2="70895"/>
                        <a14:foregroundMark x1="83600" y1="53367" x2="81600" y2="70816"/>
                        <a14:foregroundMark x1="81600" y1="70816" x2="84100" y2="92245"/>
                        <a14:foregroundMark x1="83300" y1="58878" x2="84700" y2="65714"/>
                        <a14:foregroundMark x1="84700" y1="65714" x2="83000" y2="87347"/>
                        <a14:foregroundMark x1="97400" y1="36020" x2="95900" y2="23776"/>
                        <a14:foregroundMark x1="97100" y1="39082" x2="76600" y2="45102"/>
                        <a14:foregroundMark x1="37191" y1="43532" x2="10000" y2="42449"/>
                        <a14:foregroundMark x1="73029" y1="44960" x2="42842" y2="43757"/>
                        <a14:foregroundMark x1="76600" y1="45102" x2="75955" y2="45076"/>
                        <a14:foregroundMark x1="10000" y1="42449" x2="100" y2="31429"/>
                        <a14:foregroundMark x1="100" y1="31429" x2="600" y2="23980"/>
                        <a14:foregroundMark x1="600" y1="23980" x2="2900" y2="20000"/>
                        <a14:foregroundMark x1="19400" y1="1633" x2="19400" y2="12041"/>
                        <a14:foregroundMark x1="19400" y1="12041" x2="19700" y2="13061"/>
                        <a14:foregroundMark x1="22900" y1="1122" x2="22900" y2="2245"/>
                        <a14:foregroundMark x1="85200" y1="1735" x2="75800" y2="1939"/>
                        <a14:foregroundMark x1="84200" y1="5510" x2="78900" y2="5510"/>
                        <a14:foregroundMark x1="98400" y1="13061" x2="92900" y2="9184"/>
                        <a14:foregroundMark x1="97600" y1="11633" x2="94500" y2="10306"/>
                        <a14:foregroundMark x1="99300" y1="14286" x2="99200" y2="37143"/>
                        <a14:foregroundMark x1="13300" y1="9184" x2="7500" y2="9082"/>
                        <a14:backgroundMark x1="22500" y1="66939" x2="24500" y2="75000"/>
                        <a14:backgroundMark x1="24500" y1="75000" x2="23600" y2="83776"/>
                        <a14:backgroundMark x1="22300" y1="67347" x2="22800" y2="65408"/>
                        <a14:backgroundMark x1="22900" y1="63673" x2="23600" y2="66531"/>
                        <a14:backgroundMark x1="22500" y1="64286" x2="22500" y2="64286"/>
                        <a14:backgroundMark x1="76000" y1="45714" x2="73500" y2="45714"/>
                        <a14:backgroundMark x1="76300" y1="46020" x2="76000" y2="45408"/>
                        <a14:backgroundMark x1="43800" y1="45204" x2="32900" y2="46224"/>
                        <a14:backgroundMark x1="76300" y1="45204" x2="76300" y2="45204"/>
                        <a14:backgroundMark x1="76300" y1="45204" x2="75700" y2="454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700" b="55136"/>
          <a:stretch/>
        </p:blipFill>
        <p:spPr>
          <a:xfrm>
            <a:off x="7130142" y="1657358"/>
            <a:ext cx="4604657" cy="1118503"/>
          </a:xfrm>
          <a:prstGeom prst="roundRect">
            <a:avLst/>
          </a:prstGeom>
        </p:spPr>
      </p:pic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B08AF055-7F97-441C-975E-FDF6EAB81F9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20" b="92245" l="600" r="99300">
                        <a14:foregroundMark x1="91400" y1="11735" x2="14100" y2="19796"/>
                        <a14:foregroundMark x1="14100" y1="19796" x2="6300" y2="23776"/>
                        <a14:foregroundMark x1="6300" y1="23776" x2="6200" y2="32449"/>
                        <a14:foregroundMark x1="6200" y1="32449" x2="11400" y2="38163"/>
                        <a14:foregroundMark x1="11400" y1="38163" x2="25600" y2="44388"/>
                        <a14:foregroundMark x1="25600" y1="44388" x2="31933" y2="44766"/>
                        <a14:foregroundMark x1="43671" y1="45009" x2="49900" y2="42449"/>
                        <a14:foregroundMark x1="49900" y1="42449" x2="58600" y2="41735"/>
                        <a14:foregroundMark x1="76607" y1="45596" x2="82400" y2="46837"/>
                        <a14:foregroundMark x1="58600" y1="41735" x2="72935" y2="44808"/>
                        <a14:foregroundMark x1="82400" y1="46837" x2="91900" y2="36531"/>
                        <a14:foregroundMark x1="91900" y1="36531" x2="94400" y2="27653"/>
                        <a14:foregroundMark x1="94400" y1="27653" x2="91400" y2="20612"/>
                        <a14:foregroundMark x1="91400" y1="20612" x2="90900" y2="12245"/>
                        <a14:foregroundMark x1="97400" y1="13469" x2="98400" y2="31224"/>
                        <a14:foregroundMark x1="2100" y1="13776" x2="5200" y2="31939"/>
                        <a14:foregroundMark x1="16100" y1="46327" x2="22452" y2="63786"/>
                        <a14:foregroundMark x1="21366" y1="83538" x2="20600" y2="90510"/>
                        <a14:foregroundMark x1="80800" y1="86633" x2="80300" y2="53163"/>
                        <a14:foregroundMark x1="17500" y1="54592" x2="20600" y2="83061"/>
                        <a14:foregroundMark x1="20600" y1="83061" x2="19500" y2="89490"/>
                        <a14:foregroundMark x1="17200" y1="90918" x2="17300" y2="57449"/>
                        <a14:foregroundMark x1="16200" y1="56837" x2="15900" y2="90204"/>
                        <a14:foregroundMark x1="20800" y1="76939" x2="20850" y2="70895"/>
                        <a14:foregroundMark x1="83600" y1="53367" x2="81600" y2="70816"/>
                        <a14:foregroundMark x1="81600" y1="70816" x2="84100" y2="92245"/>
                        <a14:foregroundMark x1="83300" y1="58878" x2="84700" y2="65714"/>
                        <a14:foregroundMark x1="84700" y1="65714" x2="83000" y2="87347"/>
                        <a14:foregroundMark x1="97400" y1="36020" x2="95900" y2="23776"/>
                        <a14:foregroundMark x1="97100" y1="39082" x2="76600" y2="45102"/>
                        <a14:foregroundMark x1="37191" y1="43532" x2="10000" y2="42449"/>
                        <a14:foregroundMark x1="73029" y1="44960" x2="42842" y2="43757"/>
                        <a14:foregroundMark x1="76600" y1="45102" x2="75955" y2="45076"/>
                        <a14:foregroundMark x1="10000" y1="42449" x2="100" y2="31429"/>
                        <a14:foregroundMark x1="100" y1="31429" x2="600" y2="23980"/>
                        <a14:foregroundMark x1="600" y1="23980" x2="2900" y2="20000"/>
                        <a14:foregroundMark x1="19400" y1="1633" x2="19400" y2="12041"/>
                        <a14:foregroundMark x1="19400" y1="12041" x2="19700" y2="13061"/>
                        <a14:foregroundMark x1="22900" y1="1122" x2="22900" y2="2245"/>
                        <a14:foregroundMark x1="85200" y1="1735" x2="75800" y2="1939"/>
                        <a14:foregroundMark x1="84200" y1="5510" x2="78900" y2="5510"/>
                        <a14:foregroundMark x1="98400" y1="13061" x2="92900" y2="9184"/>
                        <a14:foregroundMark x1="97600" y1="11633" x2="94500" y2="10306"/>
                        <a14:foregroundMark x1="99300" y1="14286" x2="99200" y2="37143"/>
                        <a14:foregroundMark x1="13300" y1="9184" x2="7500" y2="9082"/>
                        <a14:backgroundMark x1="22500" y1="66939" x2="24500" y2="75000"/>
                        <a14:backgroundMark x1="24500" y1="75000" x2="23600" y2="83776"/>
                        <a14:backgroundMark x1="22300" y1="67347" x2="22800" y2="65408"/>
                        <a14:backgroundMark x1="22900" y1="63673" x2="23600" y2="66531"/>
                        <a14:backgroundMark x1="22500" y1="64286" x2="22500" y2="64286"/>
                        <a14:backgroundMark x1="76000" y1="45714" x2="73500" y2="45714"/>
                        <a14:backgroundMark x1="76300" y1="46020" x2="76000" y2="45408"/>
                        <a14:backgroundMark x1="43800" y1="45204" x2="32900" y2="46224"/>
                        <a14:backgroundMark x1="76300" y1="45204" x2="76300" y2="45204"/>
                        <a14:backgroundMark x1="76300" y1="45204" x2="75700" y2="454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5580" b="-1597"/>
          <a:stretch/>
        </p:blipFill>
        <p:spPr>
          <a:xfrm>
            <a:off x="7130140" y="2775861"/>
            <a:ext cx="4604657" cy="2862942"/>
          </a:xfrm>
          <a:prstGeom prst="rect">
            <a:avLst/>
          </a:prstGeom>
        </p:spPr>
      </p:pic>
      <p:pic>
        <p:nvPicPr>
          <p:cNvPr id="10" name="Picture 9" descr="A picture containing diagram&#10;&#10;Description automatically generated">
            <a:extLst>
              <a:ext uri="{FF2B5EF4-FFF2-40B4-BE49-F238E27FC236}">
                <a16:creationId xmlns:a16="http://schemas.microsoft.com/office/drawing/2014/main" id="{3E2C262B-2BFC-4D17-92E2-712A9C5D3B7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20" b="92245" l="600" r="99300">
                        <a14:foregroundMark x1="91400" y1="11735" x2="14100" y2="19796"/>
                        <a14:foregroundMark x1="14100" y1="19796" x2="6300" y2="23776"/>
                        <a14:foregroundMark x1="6300" y1="23776" x2="6200" y2="32449"/>
                        <a14:foregroundMark x1="6200" y1="32449" x2="11400" y2="38163"/>
                        <a14:foregroundMark x1="11400" y1="38163" x2="25600" y2="44388"/>
                        <a14:foregroundMark x1="25600" y1="44388" x2="31933" y2="44766"/>
                        <a14:foregroundMark x1="43671" y1="45009" x2="49900" y2="42449"/>
                        <a14:foregroundMark x1="49900" y1="42449" x2="58600" y2="41735"/>
                        <a14:foregroundMark x1="76607" y1="45596" x2="82400" y2="46837"/>
                        <a14:foregroundMark x1="58600" y1="41735" x2="72935" y2="44808"/>
                        <a14:foregroundMark x1="82400" y1="46837" x2="91900" y2="36531"/>
                        <a14:foregroundMark x1="91900" y1="36531" x2="94400" y2="27653"/>
                        <a14:foregroundMark x1="94400" y1="27653" x2="91400" y2="20612"/>
                        <a14:foregroundMark x1="91400" y1="20612" x2="90900" y2="12245"/>
                        <a14:foregroundMark x1="97400" y1="13469" x2="98400" y2="31224"/>
                        <a14:foregroundMark x1="2100" y1="13776" x2="5200" y2="31939"/>
                        <a14:foregroundMark x1="16100" y1="46327" x2="22452" y2="63786"/>
                        <a14:foregroundMark x1="21366" y1="83538" x2="20600" y2="90510"/>
                        <a14:foregroundMark x1="80800" y1="86633" x2="80300" y2="53163"/>
                        <a14:foregroundMark x1="17500" y1="54592" x2="20600" y2="83061"/>
                        <a14:foregroundMark x1="20600" y1="83061" x2="19500" y2="89490"/>
                        <a14:foregroundMark x1="17200" y1="90918" x2="17300" y2="57449"/>
                        <a14:foregroundMark x1="16200" y1="56837" x2="15900" y2="90204"/>
                        <a14:foregroundMark x1="20800" y1="76939" x2="20850" y2="70895"/>
                        <a14:foregroundMark x1="83600" y1="53367" x2="81600" y2="70816"/>
                        <a14:foregroundMark x1="81600" y1="70816" x2="84100" y2="92245"/>
                        <a14:foregroundMark x1="83300" y1="58878" x2="84700" y2="65714"/>
                        <a14:foregroundMark x1="84700" y1="65714" x2="83000" y2="87347"/>
                        <a14:foregroundMark x1="97400" y1="36020" x2="95900" y2="23776"/>
                        <a14:foregroundMark x1="97100" y1="39082" x2="76600" y2="45102"/>
                        <a14:foregroundMark x1="37191" y1="43532" x2="10000" y2="42449"/>
                        <a14:foregroundMark x1="73029" y1="44960" x2="42842" y2="43757"/>
                        <a14:foregroundMark x1="76600" y1="45102" x2="75955" y2="45076"/>
                        <a14:foregroundMark x1="10000" y1="42449" x2="100" y2="31429"/>
                        <a14:foregroundMark x1="100" y1="31429" x2="600" y2="23980"/>
                        <a14:foregroundMark x1="600" y1="23980" x2="2900" y2="20000"/>
                        <a14:foregroundMark x1="19400" y1="1633" x2="19400" y2="12041"/>
                        <a14:foregroundMark x1="19400" y1="12041" x2="19700" y2="13061"/>
                        <a14:foregroundMark x1="22900" y1="1122" x2="22900" y2="2245"/>
                        <a14:foregroundMark x1="85200" y1="1735" x2="75800" y2="1939"/>
                        <a14:foregroundMark x1="84200" y1="5510" x2="78900" y2="5510"/>
                        <a14:foregroundMark x1="98400" y1="13061" x2="92900" y2="9184"/>
                        <a14:foregroundMark x1="97600" y1="11633" x2="94500" y2="10306"/>
                        <a14:foregroundMark x1="99300" y1="14286" x2="99200" y2="37143"/>
                        <a14:foregroundMark x1="13300" y1="9184" x2="7500" y2="9082"/>
                        <a14:backgroundMark x1="22500" y1="66939" x2="24500" y2="75000"/>
                        <a14:backgroundMark x1="24500" y1="75000" x2="23600" y2="83776"/>
                        <a14:backgroundMark x1="22300" y1="67347" x2="22800" y2="65408"/>
                        <a14:backgroundMark x1="22900" y1="63673" x2="23600" y2="66531"/>
                        <a14:backgroundMark x1="22500" y1="64286" x2="22500" y2="64286"/>
                        <a14:backgroundMark x1="76000" y1="45714" x2="73500" y2="45714"/>
                        <a14:backgroundMark x1="76300" y1="46020" x2="76000" y2="45408"/>
                        <a14:backgroundMark x1="43800" y1="45204" x2="32900" y2="46224"/>
                        <a14:backgroundMark x1="76300" y1="45204" x2="76300" y2="45204"/>
                        <a14:backgroundMark x1="76300" y1="45204" x2="75700" y2="454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700" b="55136"/>
          <a:stretch/>
        </p:blipFill>
        <p:spPr>
          <a:xfrm>
            <a:off x="7130134" y="415706"/>
            <a:ext cx="4604657" cy="1118503"/>
          </a:xfrm>
          <a:prstGeom prst="roundRect">
            <a:avLst/>
          </a:prstGeom>
        </p:spPr>
      </p:pic>
      <p:pic>
        <p:nvPicPr>
          <p:cNvPr id="11" name="Picture 10" descr="A picture containing diagram&#10;&#10;Description automatically generated">
            <a:extLst>
              <a:ext uri="{FF2B5EF4-FFF2-40B4-BE49-F238E27FC236}">
                <a16:creationId xmlns:a16="http://schemas.microsoft.com/office/drawing/2014/main" id="{F8187DAB-2F56-4B64-86E4-F3A42684969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20" b="92245" l="600" r="99300">
                        <a14:foregroundMark x1="91400" y1="11735" x2="14100" y2="19796"/>
                        <a14:foregroundMark x1="14100" y1="19796" x2="6300" y2="23776"/>
                        <a14:foregroundMark x1="6300" y1="23776" x2="6200" y2="32449"/>
                        <a14:foregroundMark x1="6200" y1="32449" x2="11400" y2="38163"/>
                        <a14:foregroundMark x1="11400" y1="38163" x2="25600" y2="44388"/>
                        <a14:foregroundMark x1="25600" y1="44388" x2="31933" y2="44766"/>
                        <a14:foregroundMark x1="43671" y1="45009" x2="49900" y2="42449"/>
                        <a14:foregroundMark x1="49900" y1="42449" x2="58600" y2="41735"/>
                        <a14:foregroundMark x1="76607" y1="45596" x2="82400" y2="46837"/>
                        <a14:foregroundMark x1="58600" y1="41735" x2="72935" y2="44808"/>
                        <a14:foregroundMark x1="82400" y1="46837" x2="91900" y2="36531"/>
                        <a14:foregroundMark x1="91900" y1="36531" x2="94400" y2="27653"/>
                        <a14:foregroundMark x1="94400" y1="27653" x2="91400" y2="20612"/>
                        <a14:foregroundMark x1="91400" y1="20612" x2="90900" y2="12245"/>
                        <a14:foregroundMark x1="97400" y1="13469" x2="98400" y2="31224"/>
                        <a14:foregroundMark x1="2100" y1="13776" x2="5200" y2="31939"/>
                        <a14:foregroundMark x1="16100" y1="46327" x2="22452" y2="63786"/>
                        <a14:foregroundMark x1="21366" y1="83538" x2="20600" y2="90510"/>
                        <a14:foregroundMark x1="80800" y1="86633" x2="80300" y2="53163"/>
                        <a14:foregroundMark x1="17500" y1="54592" x2="20600" y2="83061"/>
                        <a14:foregroundMark x1="20600" y1="83061" x2="19500" y2="89490"/>
                        <a14:foregroundMark x1="17200" y1="90918" x2="17300" y2="57449"/>
                        <a14:foregroundMark x1="16200" y1="56837" x2="15900" y2="90204"/>
                        <a14:foregroundMark x1="20800" y1="76939" x2="20850" y2="70895"/>
                        <a14:foregroundMark x1="83600" y1="53367" x2="81600" y2="70816"/>
                        <a14:foregroundMark x1="81600" y1="70816" x2="84100" y2="92245"/>
                        <a14:foregroundMark x1="83300" y1="58878" x2="84700" y2="65714"/>
                        <a14:foregroundMark x1="84700" y1="65714" x2="83000" y2="87347"/>
                        <a14:foregroundMark x1="97400" y1="36020" x2="95900" y2="23776"/>
                        <a14:foregroundMark x1="97100" y1="39082" x2="76600" y2="45102"/>
                        <a14:foregroundMark x1="37191" y1="43532" x2="10000" y2="42449"/>
                        <a14:foregroundMark x1="73029" y1="44960" x2="42842" y2="43757"/>
                        <a14:foregroundMark x1="76600" y1="45102" x2="75955" y2="45076"/>
                        <a14:foregroundMark x1="10000" y1="42449" x2="100" y2="31429"/>
                        <a14:foregroundMark x1="100" y1="31429" x2="600" y2="23980"/>
                        <a14:foregroundMark x1="600" y1="23980" x2="2900" y2="20000"/>
                        <a14:foregroundMark x1="19400" y1="1633" x2="19400" y2="12041"/>
                        <a14:foregroundMark x1="19400" y1="12041" x2="19700" y2="13061"/>
                        <a14:foregroundMark x1="22900" y1="1122" x2="22900" y2="2245"/>
                        <a14:foregroundMark x1="85200" y1="1735" x2="75800" y2="1939"/>
                        <a14:foregroundMark x1="84200" y1="5510" x2="78900" y2="5510"/>
                        <a14:foregroundMark x1="98400" y1="13061" x2="92900" y2="9184"/>
                        <a14:foregroundMark x1="97600" y1="11633" x2="94500" y2="10306"/>
                        <a14:foregroundMark x1="99300" y1="14286" x2="99200" y2="37143"/>
                        <a14:foregroundMark x1="13300" y1="9184" x2="7500" y2="9082"/>
                        <a14:backgroundMark x1="22500" y1="66939" x2="24500" y2="75000"/>
                        <a14:backgroundMark x1="24500" y1="75000" x2="23600" y2="83776"/>
                        <a14:backgroundMark x1="22300" y1="67347" x2="22800" y2="65408"/>
                        <a14:backgroundMark x1="22900" y1="63673" x2="23600" y2="66531"/>
                        <a14:backgroundMark x1="22500" y1="64286" x2="22500" y2="64286"/>
                        <a14:backgroundMark x1="76000" y1="45714" x2="73500" y2="45714"/>
                        <a14:backgroundMark x1="76300" y1="46020" x2="76000" y2="45408"/>
                        <a14:backgroundMark x1="43800" y1="45204" x2="32900" y2="46224"/>
                        <a14:backgroundMark x1="76300" y1="45204" x2="76300" y2="45204"/>
                        <a14:backgroundMark x1="76300" y1="45204" x2="75700" y2="454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700" b="55136"/>
          <a:stretch/>
        </p:blipFill>
        <p:spPr>
          <a:xfrm>
            <a:off x="7130134" y="2869748"/>
            <a:ext cx="4604657" cy="1118503"/>
          </a:xfrm>
          <a:prstGeom prst="roundRect">
            <a:avLst/>
          </a:prstGeom>
        </p:spPr>
      </p:pic>
      <p:pic>
        <p:nvPicPr>
          <p:cNvPr id="15" name="Picture 14" descr="A picture containing diagram&#10;&#10;Description automatically generated">
            <a:extLst>
              <a:ext uri="{FF2B5EF4-FFF2-40B4-BE49-F238E27FC236}">
                <a16:creationId xmlns:a16="http://schemas.microsoft.com/office/drawing/2014/main" id="{12249C3D-CB11-4F02-A4BF-28B38B64A5F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20" b="92245" l="600" r="99300">
                        <a14:foregroundMark x1="91400" y1="11735" x2="14100" y2="19796"/>
                        <a14:foregroundMark x1="14100" y1="19796" x2="6300" y2="23776"/>
                        <a14:foregroundMark x1="6300" y1="23776" x2="6200" y2="32449"/>
                        <a14:foregroundMark x1="6200" y1="32449" x2="11400" y2="38163"/>
                        <a14:foregroundMark x1="11400" y1="38163" x2="25600" y2="44388"/>
                        <a14:foregroundMark x1="25600" y1="44388" x2="31933" y2="44766"/>
                        <a14:foregroundMark x1="43671" y1="45009" x2="49900" y2="42449"/>
                        <a14:foregroundMark x1="49900" y1="42449" x2="58600" y2="41735"/>
                        <a14:foregroundMark x1="76607" y1="45596" x2="82400" y2="46837"/>
                        <a14:foregroundMark x1="58600" y1="41735" x2="72935" y2="44808"/>
                        <a14:foregroundMark x1="82400" y1="46837" x2="91900" y2="36531"/>
                        <a14:foregroundMark x1="91900" y1="36531" x2="94400" y2="27653"/>
                        <a14:foregroundMark x1="94400" y1="27653" x2="91400" y2="20612"/>
                        <a14:foregroundMark x1="91400" y1="20612" x2="90900" y2="12245"/>
                        <a14:foregroundMark x1="97400" y1="13469" x2="98400" y2="31224"/>
                        <a14:foregroundMark x1="2100" y1="13776" x2="5200" y2="31939"/>
                        <a14:foregroundMark x1="16100" y1="46327" x2="22452" y2="63786"/>
                        <a14:foregroundMark x1="21366" y1="83538" x2="20600" y2="90510"/>
                        <a14:foregroundMark x1="80800" y1="86633" x2="80300" y2="53163"/>
                        <a14:foregroundMark x1="17500" y1="54592" x2="20600" y2="83061"/>
                        <a14:foregroundMark x1="20600" y1="83061" x2="19500" y2="89490"/>
                        <a14:foregroundMark x1="17200" y1="90918" x2="17300" y2="57449"/>
                        <a14:foregroundMark x1="16200" y1="56837" x2="15900" y2="90204"/>
                        <a14:foregroundMark x1="20800" y1="76939" x2="20850" y2="70895"/>
                        <a14:foregroundMark x1="83600" y1="53367" x2="81600" y2="70816"/>
                        <a14:foregroundMark x1="81600" y1="70816" x2="84100" y2="92245"/>
                        <a14:foregroundMark x1="83300" y1="58878" x2="84700" y2="65714"/>
                        <a14:foregroundMark x1="84700" y1="65714" x2="83000" y2="87347"/>
                        <a14:foregroundMark x1="97400" y1="36020" x2="95900" y2="23776"/>
                        <a14:foregroundMark x1="97100" y1="39082" x2="76600" y2="45102"/>
                        <a14:foregroundMark x1="37191" y1="43532" x2="10000" y2="42449"/>
                        <a14:foregroundMark x1="73029" y1="44960" x2="42842" y2="43757"/>
                        <a14:foregroundMark x1="76600" y1="45102" x2="75955" y2="45076"/>
                        <a14:foregroundMark x1="10000" y1="42449" x2="100" y2="31429"/>
                        <a14:foregroundMark x1="100" y1="31429" x2="600" y2="23980"/>
                        <a14:foregroundMark x1="600" y1="23980" x2="2900" y2="20000"/>
                        <a14:foregroundMark x1="19400" y1="1633" x2="19400" y2="12041"/>
                        <a14:foregroundMark x1="19400" y1="12041" x2="19700" y2="13061"/>
                        <a14:foregroundMark x1="22900" y1="1122" x2="22900" y2="2245"/>
                        <a14:foregroundMark x1="85200" y1="1735" x2="75800" y2="1939"/>
                        <a14:foregroundMark x1="84200" y1="5510" x2="78900" y2="5510"/>
                        <a14:foregroundMark x1="98400" y1="13061" x2="92900" y2="9184"/>
                        <a14:foregroundMark x1="97600" y1="11633" x2="94500" y2="10306"/>
                        <a14:foregroundMark x1="99300" y1="14286" x2="99200" y2="37143"/>
                        <a14:foregroundMark x1="13300" y1="9184" x2="7500" y2="9082"/>
                        <a14:backgroundMark x1="22500" y1="66939" x2="24500" y2="75000"/>
                        <a14:backgroundMark x1="24500" y1="75000" x2="23600" y2="83776"/>
                        <a14:backgroundMark x1="22300" y1="67347" x2="22800" y2="65408"/>
                        <a14:backgroundMark x1="22900" y1="63673" x2="23600" y2="66531"/>
                        <a14:backgroundMark x1="22500" y1="64286" x2="22500" y2="64286"/>
                        <a14:backgroundMark x1="76000" y1="45714" x2="73500" y2="45714"/>
                        <a14:backgroundMark x1="76300" y1="46020" x2="76000" y2="45408"/>
                        <a14:backgroundMark x1="43800" y1="45204" x2="32900" y2="46224"/>
                        <a14:backgroundMark x1="76300" y1="45204" x2="76300" y2="45204"/>
                        <a14:backgroundMark x1="76300" y1="45204" x2="75700" y2="454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700" b="55136"/>
          <a:stretch/>
        </p:blipFill>
        <p:spPr>
          <a:xfrm>
            <a:off x="1233487" y="415706"/>
            <a:ext cx="5850549" cy="1828723"/>
          </a:xfrm>
          <a:prstGeom prst="roundRect">
            <a:avLst/>
          </a:prstGeom>
        </p:spPr>
      </p:pic>
      <p:pic>
        <p:nvPicPr>
          <p:cNvPr id="18" name="Picture 17" descr="A picture containing cellphone&#10;&#10;Description automatically generated">
            <a:extLst>
              <a:ext uri="{FF2B5EF4-FFF2-40B4-BE49-F238E27FC236}">
                <a16:creationId xmlns:a16="http://schemas.microsoft.com/office/drawing/2014/main" id="{0A38E4ED-4840-4C04-A8B6-E20A3DFDE06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57093" y1="57105" x2="42326" y2="56053"/>
                        <a14:foregroundMark x1="31512" y1="60263" x2="26628" y2="60263"/>
                        <a14:foregroundMark x1="72558" y1="61316" x2="66512" y2="60000"/>
                        <a14:foregroundMark x1="66512" y1="60000" x2="66047" y2="60263"/>
                        <a14:foregroundMark x1="78605" y1="54211" x2="76628" y2="37632"/>
                        <a14:foregroundMark x1="22442" y1="39474" x2="22326" y2="51316"/>
                        <a14:foregroundMark x1="21512" y1="48158" x2="21977" y2="46316"/>
                        <a14:foregroundMark x1="71744" y1="30526" x2="68023" y2="29211"/>
                        <a14:foregroundMark x1="74186" y1="31316" x2="68023" y2="27105"/>
                        <a14:foregroundMark x1="21744" y1="46579" x2="21744" y2="523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487" y="4789840"/>
            <a:ext cx="6744011" cy="2979912"/>
          </a:xfrm>
          <a:prstGeom prst="rect">
            <a:avLst/>
          </a:prstGeom>
        </p:spPr>
      </p:pic>
      <p:sp>
        <p:nvSpPr>
          <p:cNvPr id="2" name="الاجابة الصحيحة">
            <a:hlinkClick r:id="" action="ppaction://noaction"/>
            <a:extLst>
              <a:ext uri="{FF2B5EF4-FFF2-40B4-BE49-F238E27FC236}">
                <a16:creationId xmlns:a16="http://schemas.microsoft.com/office/drawing/2014/main" id="{0752DDD7-C1B3-4532-A95B-07F8091B06F0}"/>
              </a:ext>
            </a:extLst>
          </p:cNvPr>
          <p:cNvSpPr/>
          <p:nvPr/>
        </p:nvSpPr>
        <p:spPr>
          <a:xfrm>
            <a:off x="7130134" y="403322"/>
            <a:ext cx="4604657" cy="105718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OM" sz="4800" dirty="0"/>
              <a:t>انصحه </a:t>
            </a:r>
            <a:endParaRPr lang="ar-KW" sz="4800" dirty="0"/>
          </a:p>
        </p:txBody>
      </p:sp>
      <p:pic>
        <p:nvPicPr>
          <p:cNvPr id="3" name="335554__robinhood76__06332-speedy-car-drive-away">
            <a:hlinkClick r:id="" action="ppaction://media"/>
            <a:extLst>
              <a:ext uri="{FF2B5EF4-FFF2-40B4-BE49-F238E27FC236}">
                <a16:creationId xmlns:a16="http://schemas.microsoft.com/office/drawing/2014/main" id="{F30368B0-78ED-438B-AFC2-B05FE77682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987028" y="1763394"/>
            <a:ext cx="406400" cy="406400"/>
          </a:xfrm>
          <a:prstGeom prst="rect">
            <a:avLst/>
          </a:prstGeom>
        </p:spPr>
      </p:pic>
      <p:pic>
        <p:nvPicPr>
          <p:cNvPr id="4" name="433772__iainmccurdy__car-ignition">
            <a:hlinkClick r:id="" action="ppaction://media"/>
            <a:extLst>
              <a:ext uri="{FF2B5EF4-FFF2-40B4-BE49-F238E27FC236}">
                <a16:creationId xmlns:a16="http://schemas.microsoft.com/office/drawing/2014/main" id="{9C3169F4-FD34-46F8-8AB6-3B79441AB7C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5355" end="55709.7256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059600" y="3785051"/>
            <a:ext cx="406400" cy="406400"/>
          </a:xfrm>
          <a:prstGeom prst="rect">
            <a:avLst/>
          </a:prstGeom>
        </p:spPr>
      </p:pic>
      <p:sp>
        <p:nvSpPr>
          <p:cNvPr id="13" name="اختيار 1">
            <a:extLst>
              <a:ext uri="{FF2B5EF4-FFF2-40B4-BE49-F238E27FC236}">
                <a16:creationId xmlns:a16="http://schemas.microsoft.com/office/drawing/2014/main" id="{8D71E957-4460-430C-BF2F-BD4FA2B24A16}"/>
              </a:ext>
            </a:extLst>
          </p:cNvPr>
          <p:cNvSpPr/>
          <p:nvPr/>
        </p:nvSpPr>
        <p:spPr>
          <a:xfrm>
            <a:off x="7161154" y="2872912"/>
            <a:ext cx="4202099" cy="102774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OM" sz="6000" dirty="0"/>
              <a:t>لا اتدخل </a:t>
            </a:r>
            <a:endParaRPr lang="ar-KW" sz="6000" dirty="0"/>
          </a:p>
        </p:txBody>
      </p:sp>
      <p:sp>
        <p:nvSpPr>
          <p:cNvPr id="22" name="اختيار 2">
            <a:extLst>
              <a:ext uri="{FF2B5EF4-FFF2-40B4-BE49-F238E27FC236}">
                <a16:creationId xmlns:a16="http://schemas.microsoft.com/office/drawing/2014/main" id="{92151447-FC13-40D9-A218-16F3FECD1D67}"/>
              </a:ext>
            </a:extLst>
          </p:cNvPr>
          <p:cNvSpPr/>
          <p:nvPr/>
        </p:nvSpPr>
        <p:spPr>
          <a:xfrm>
            <a:off x="7161154" y="1701046"/>
            <a:ext cx="4202099" cy="102774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OM" sz="6000" dirty="0"/>
              <a:t>اهجره </a:t>
            </a:r>
            <a:endParaRPr lang="ar-KW" sz="6000" dirty="0"/>
          </a:p>
        </p:txBody>
      </p:sp>
      <p:pic>
        <p:nvPicPr>
          <p:cNvPr id="24" name="Picture 23" descr="A picture containing text, clipart, sign&#10;&#10;Description automatically generated">
            <a:extLst>
              <a:ext uri="{FF2B5EF4-FFF2-40B4-BE49-F238E27FC236}">
                <a16:creationId xmlns:a16="http://schemas.microsoft.com/office/drawing/2014/main" id="{F047225B-660B-4327-9632-58575A760F22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952" b="89617" l="9585" r="89617">
                        <a14:foregroundMark x1="64696" y1="9105" x2="62939" y2="18850"/>
                        <a14:foregroundMark x1="62248" y1="37220" x2="62221" y2="37845"/>
                        <a14:foregroundMark x1="62255" y1="37061" x2="62248" y2="37220"/>
                        <a14:foregroundMark x1="62297" y1="36102" x2="62255" y2="37061"/>
                        <a14:foregroundMark x1="62549" y1="30351" x2="62521" y2="30990"/>
                        <a14:foregroundMark x1="62570" y1="29872" x2="62549" y2="30351"/>
                        <a14:foregroundMark x1="62591" y1="29393" x2="62570" y2="29872"/>
                        <a14:foregroundMark x1="62780" y1="25080" x2="62591" y2="29393"/>
                        <a14:foregroundMark x1="62060" y1="51568" x2="62141" y2="51757"/>
                        <a14:foregroundMark x1="63018" y1="29393" x2="62939" y2="26837"/>
                        <a14:foregroundMark x1="63033" y1="29872" x2="63018" y2="29393"/>
                        <a14:foregroundMark x1="63048" y1="30351" x2="63033" y2="29872"/>
                        <a14:foregroundMark x1="63068" y1="30990" x2="63048" y2="30351"/>
                        <a14:foregroundMark x1="63257" y1="37061" x2="63227" y2="36102"/>
                        <a14:foregroundMark x1="63262" y1="37220" x2="63257" y2="37061"/>
                        <a14:foregroundMark x1="63279" y1="37779" x2="63262" y2="37220"/>
                        <a14:foregroundMark x1="63599" y1="48083" x2="63574" y2="47274"/>
                        <a14:foregroundMark x1="63620" y1="48764" x2="63599" y2="48083"/>
                        <a14:foregroundMark x1="63738" y1="52556" x2="63728" y2="52244"/>
                        <a14:foregroundMark x1="66454" y1="5591" x2="59904" y2="6070"/>
                        <a14:foregroundMark x1="54681" y1="11305" x2="53994" y2="12141"/>
                        <a14:foregroundMark x1="56384" y1="9234" x2="56265" y2="9379"/>
                        <a14:foregroundMark x1="59904" y1="4952" x2="57102" y2="8360"/>
                        <a14:foregroundMark x1="56969" y1="8229" x2="59425" y2="6070"/>
                        <a14:foregroundMark x1="55927" y1="9144" x2="56120" y2="8975"/>
                        <a14:foregroundMark x1="67093" y1="23962" x2="71725" y2="19010"/>
                        <a14:foregroundMark x1="54202" y1="10972" x2="53195" y2="12141"/>
                        <a14:foregroundMark x1="56012" y1="8869" x2="55832" y2="9078"/>
                        <a14:foregroundMark x1="58147" y1="6390" x2="56749" y2="8013"/>
                        <a14:foregroundMark x1="57109" y1="8366" x2="57668" y2="7827"/>
                        <a14:foregroundMark x1="56145" y1="9295" x2="56297" y2="9149"/>
                        <a14:foregroundMark x1="53365" y1="11977" x2="54321" y2="11055"/>
                        <a14:foregroundMark x1="53195" y1="12141" x2="53113" y2="12220"/>
                        <a14:foregroundMark x1="53108" y1="12202" x2="52875" y2="12460"/>
                        <a14:foregroundMark x1="54212" y1="10979" x2="53350" y2="11933"/>
                        <a14:foregroundMark x1="56067" y1="8923" x2="55891" y2="9119"/>
                        <a14:foregroundMark x1="58786" y1="5911" x2="56823" y2="8086"/>
                        <a14:foregroundMark x1="56936" y1="8197" x2="58626" y2="6390"/>
                        <a14:foregroundMark x1="56002" y1="9196" x2="56166" y2="9020"/>
                        <a14:foregroundMark x1="53994" y1="11342" x2="54286" y2="11030"/>
                        <a14:foregroundMark x1="54184" y1="10959" x2="53994" y2="11182"/>
                        <a14:foregroundMark x1="55987" y1="8845" x2="55805" y2="9059"/>
                        <a14:foregroundMark x1="58626" y1="5751" x2="56721" y2="7985"/>
                        <a14:foregroundMark x1="53403" y1="10417" x2="53035" y2="10863"/>
                        <a14:foregroundMark x1="55278" y1="8147" x2="54991" y2="8494"/>
                        <a14:backgroundMark x1="61502" y1="42971" x2="61981" y2="47444"/>
                        <a14:backgroundMark x1="61981" y1="37859" x2="62300" y2="42971"/>
                        <a14:backgroundMark x1="61981" y1="37540" x2="61821" y2="32588"/>
                        <a14:backgroundMark x1="62300" y1="48243" x2="61502" y2="50160"/>
                        <a14:backgroundMark x1="61502" y1="48083" x2="61502" y2="48083"/>
                        <a14:backgroundMark x1="61502" y1="48083" x2="61502" y2="48083"/>
                        <a14:backgroundMark x1="61981" y1="47923" x2="61502" y2="47764"/>
                        <a14:backgroundMark x1="62300" y1="49042" x2="61342" y2="51278"/>
                        <a14:backgroundMark x1="52716" y1="13259" x2="52716" y2="10863"/>
                        <a14:backgroundMark x1="62141" y1="30990" x2="62141" y2="36102"/>
                        <a14:backgroundMark x1="62300" y1="30351" x2="62300" y2="30351"/>
                        <a14:backgroundMark x1="62141" y1="29872" x2="62141" y2="29872"/>
                        <a14:backgroundMark x1="62300" y1="29393" x2="62300" y2="29393"/>
                        <a14:backgroundMark x1="62460" y1="37061" x2="62460" y2="37061"/>
                        <a14:backgroundMark x1="62460" y1="38818" x2="62460" y2="38818"/>
                        <a14:backgroundMark x1="62460" y1="37220" x2="62460" y2="37220"/>
                        <a14:backgroundMark x1="55911" y1="7188" x2="54952" y2="7827"/>
                        <a14:backgroundMark x1="54952" y1="8466" x2="53355" y2="10383"/>
                        <a14:backgroundMark x1="53195" y1="12460" x2="52716" y2="100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743" r="26440" b="45854"/>
          <a:stretch/>
        </p:blipFill>
        <p:spPr>
          <a:xfrm>
            <a:off x="9952826" y="4762667"/>
            <a:ext cx="1280160" cy="2156908"/>
          </a:xfrm>
          <a:prstGeom prst="rect">
            <a:avLst/>
          </a:prstGeom>
        </p:spPr>
      </p:pic>
      <p:sp>
        <p:nvSpPr>
          <p:cNvPr id="25" name="Flowchart: Preparation 2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D2839BA-F38B-4B56-B175-8E819B3A35A5}"/>
              </a:ext>
            </a:extLst>
          </p:cNvPr>
          <p:cNvSpPr/>
          <p:nvPr/>
        </p:nvSpPr>
        <p:spPr>
          <a:xfrm>
            <a:off x="9952824" y="4906251"/>
            <a:ext cx="1280160" cy="826439"/>
          </a:xfrm>
          <a:prstGeom prst="flowChartPreparation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KW" sz="2400" b="1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التالي</a:t>
            </a:r>
          </a:p>
        </p:txBody>
      </p:sp>
      <p:pic>
        <p:nvPicPr>
          <p:cNvPr id="20" name="Picture 19" descr="Diagram&#10;&#10;Description automatically generated">
            <a:extLst>
              <a:ext uri="{FF2B5EF4-FFF2-40B4-BE49-F238E27FC236}">
                <a16:creationId xmlns:a16="http://schemas.microsoft.com/office/drawing/2014/main" id="{11A4ADEB-9DE8-41F5-8A3B-7EE4F3E40E67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831" b="90508" l="80422" r="97741">
                        <a14:foregroundMark x1="80723" y1="41695" x2="80572" y2="52203"/>
                        <a14:foregroundMark x1="80422" y1="58983" x2="80422" y2="75254"/>
                        <a14:foregroundMark x1="82380" y1="76610" x2="82530" y2="90508"/>
                        <a14:foregroundMark x1="82831" y1="90508" x2="81024" y2="90169"/>
                        <a14:foregroundMark x1="95331" y1="90508" x2="92620" y2="90169"/>
                        <a14:foregroundMark x1="82681" y1="52203" x2="82831" y2="57288"/>
                        <a14:foregroundMark x1="90964" y1="53559" x2="81175" y2="53220"/>
                        <a14:foregroundMark x1="91416" y1="53220" x2="86295" y2="538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610" t="31712"/>
          <a:stretch/>
        </p:blipFill>
        <p:spPr>
          <a:xfrm>
            <a:off x="495651" y="2461863"/>
            <a:ext cx="1776864" cy="218777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5B5E4CC9-32CE-4436-8E36-4EB0FCF8F574}"/>
              </a:ext>
            </a:extLst>
          </p:cNvPr>
          <p:cNvSpPr/>
          <p:nvPr/>
        </p:nvSpPr>
        <p:spPr>
          <a:xfrm>
            <a:off x="693172" y="2756856"/>
            <a:ext cx="1233030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KW" sz="20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منطقة قرطبة</a:t>
            </a:r>
            <a:endParaRPr lang="en-US" sz="20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FC77D4F6-BB1A-4F09-9586-B69510A00A3D}"/>
              </a:ext>
            </a:extLst>
          </p:cNvPr>
          <p:cNvSpPr/>
          <p:nvPr/>
        </p:nvSpPr>
        <p:spPr>
          <a:xfrm>
            <a:off x="687469" y="3339127"/>
            <a:ext cx="1263987" cy="50581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KW" sz="1600" dirty="0">
                <a:solidFill>
                  <a:sysClr val="windowText" lastClr="000000"/>
                </a:solidFill>
              </a:rPr>
              <a:t>محطة</a:t>
            </a:r>
          </a:p>
          <a:p>
            <a:pPr algn="r"/>
            <a:r>
              <a:rPr lang="ar-KW" sz="1600" dirty="0">
                <a:solidFill>
                  <a:sysClr val="windowText" lastClr="000000"/>
                </a:solidFill>
              </a:rPr>
              <a:t>وقــود</a:t>
            </a:r>
          </a:p>
        </p:txBody>
      </p:sp>
      <p:pic>
        <p:nvPicPr>
          <p:cNvPr id="26" name="Picture 25" descr="A picture containing icon&#10;&#10;Description automatically generated">
            <a:extLst>
              <a:ext uri="{FF2B5EF4-FFF2-40B4-BE49-F238E27FC236}">
                <a16:creationId xmlns:a16="http://schemas.microsoft.com/office/drawing/2014/main" id="{97DD95C8-2F68-4828-9158-794F2EEFBA5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691" y="3276777"/>
            <a:ext cx="610542" cy="659385"/>
          </a:xfrm>
          <a:prstGeom prst="rect">
            <a:avLst/>
          </a:prstGeom>
        </p:spPr>
      </p:pic>
      <p:sp>
        <p:nvSpPr>
          <p:cNvPr id="27" name="مربع نص 26">
            <a:extLst>
              <a:ext uri="{FF2B5EF4-FFF2-40B4-BE49-F238E27FC236}">
                <a16:creationId xmlns:a16="http://schemas.microsoft.com/office/drawing/2014/main" id="{2AE19A76-359B-4D4F-BB6F-3EA844529031}"/>
              </a:ext>
            </a:extLst>
          </p:cNvPr>
          <p:cNvSpPr txBox="1"/>
          <p:nvPr/>
        </p:nvSpPr>
        <p:spPr>
          <a:xfrm>
            <a:off x="1411233" y="1068416"/>
            <a:ext cx="4837167" cy="4676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lnSpc>
                <a:spcPct val="107000"/>
              </a:lnSpc>
              <a:spcAft>
                <a:spcPts val="800"/>
              </a:spcAft>
            </a:pPr>
            <a:r>
              <a:rPr lang="ar-OM" sz="24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لو وجدت مسافة بينك وبين من يصلي بجانبك.</a:t>
            </a:r>
            <a:endParaRPr lang="en-US" sz="2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3252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" fill="hold">
                      <p:stCondLst>
                        <p:cond delay="0"/>
                      </p:stCondLst>
                      <p:childTnLst>
                        <p:par>
                          <p:cTn id="6" fill="hold">
                            <p:stCondLst>
                              <p:cond delay="0"/>
                            </p:stCondLst>
                            <p:childTnLst>
                              <p:par>
                                <p:cTn id="7" presetID="53" presetClass="exit" presetSubtype="32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7.40741E-7 L -0.00859 -0.45301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0" y="-2266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65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284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284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691384C-95CC-4175-A87A-EAD7DA258D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</p:spPr>
      </p:pic>
      <p:pic>
        <p:nvPicPr>
          <p:cNvPr id="16" name="Picture 15" descr="A picture containing diagram&#10;&#10;Description automatically generated">
            <a:extLst>
              <a:ext uri="{FF2B5EF4-FFF2-40B4-BE49-F238E27FC236}">
                <a16:creationId xmlns:a16="http://schemas.microsoft.com/office/drawing/2014/main" id="{6AF24D06-5513-4E17-BD3A-2DBCC56F8AE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20" b="92245" l="600" r="99300">
                        <a14:foregroundMark x1="91400" y1="11735" x2="14100" y2="19796"/>
                        <a14:foregroundMark x1="14100" y1="19796" x2="6300" y2="23776"/>
                        <a14:foregroundMark x1="6300" y1="23776" x2="6200" y2="32449"/>
                        <a14:foregroundMark x1="6200" y1="32449" x2="11400" y2="38163"/>
                        <a14:foregroundMark x1="11400" y1="38163" x2="25600" y2="44388"/>
                        <a14:foregroundMark x1="25600" y1="44388" x2="31933" y2="44766"/>
                        <a14:foregroundMark x1="43671" y1="45009" x2="49900" y2="42449"/>
                        <a14:foregroundMark x1="49900" y1="42449" x2="58600" y2="41735"/>
                        <a14:foregroundMark x1="76607" y1="45596" x2="82400" y2="46837"/>
                        <a14:foregroundMark x1="58600" y1="41735" x2="72935" y2="44808"/>
                        <a14:foregroundMark x1="82400" y1="46837" x2="91900" y2="36531"/>
                        <a14:foregroundMark x1="91900" y1="36531" x2="94400" y2="27653"/>
                        <a14:foregroundMark x1="94400" y1="27653" x2="91400" y2="20612"/>
                        <a14:foregroundMark x1="91400" y1="20612" x2="90900" y2="12245"/>
                        <a14:foregroundMark x1="97400" y1="13469" x2="98400" y2="31224"/>
                        <a14:foregroundMark x1="2100" y1="13776" x2="5200" y2="31939"/>
                        <a14:foregroundMark x1="16100" y1="46327" x2="22452" y2="63786"/>
                        <a14:foregroundMark x1="21366" y1="83538" x2="20600" y2="90510"/>
                        <a14:foregroundMark x1="80800" y1="86633" x2="80300" y2="53163"/>
                        <a14:foregroundMark x1="17500" y1="54592" x2="20600" y2="83061"/>
                        <a14:foregroundMark x1="20600" y1="83061" x2="19500" y2="89490"/>
                        <a14:foregroundMark x1="17200" y1="90918" x2="17300" y2="57449"/>
                        <a14:foregroundMark x1="16200" y1="56837" x2="15900" y2="90204"/>
                        <a14:foregroundMark x1="20800" y1="76939" x2="20850" y2="70895"/>
                        <a14:foregroundMark x1="83600" y1="53367" x2="81600" y2="70816"/>
                        <a14:foregroundMark x1="81600" y1="70816" x2="84100" y2="92245"/>
                        <a14:foregroundMark x1="83300" y1="58878" x2="84700" y2="65714"/>
                        <a14:foregroundMark x1="84700" y1="65714" x2="83000" y2="87347"/>
                        <a14:foregroundMark x1="97400" y1="36020" x2="95900" y2="23776"/>
                        <a14:foregroundMark x1="97100" y1="39082" x2="76600" y2="45102"/>
                        <a14:foregroundMark x1="37191" y1="43532" x2="10000" y2="42449"/>
                        <a14:foregroundMark x1="73029" y1="44960" x2="42842" y2="43757"/>
                        <a14:foregroundMark x1="76600" y1="45102" x2="75955" y2="45076"/>
                        <a14:foregroundMark x1="10000" y1="42449" x2="100" y2="31429"/>
                        <a14:foregroundMark x1="100" y1="31429" x2="600" y2="23980"/>
                        <a14:foregroundMark x1="600" y1="23980" x2="2900" y2="20000"/>
                        <a14:foregroundMark x1="19400" y1="1633" x2="19400" y2="12041"/>
                        <a14:foregroundMark x1="19400" y1="12041" x2="19700" y2="13061"/>
                        <a14:foregroundMark x1="22900" y1="1122" x2="22900" y2="2245"/>
                        <a14:foregroundMark x1="85200" y1="1735" x2="75800" y2="1939"/>
                        <a14:foregroundMark x1="84200" y1="5510" x2="78900" y2="5510"/>
                        <a14:foregroundMark x1="98400" y1="13061" x2="92900" y2="9184"/>
                        <a14:foregroundMark x1="97600" y1="11633" x2="94500" y2="10306"/>
                        <a14:foregroundMark x1="99300" y1="14286" x2="99200" y2="37143"/>
                        <a14:foregroundMark x1="13300" y1="9184" x2="7500" y2="9082"/>
                        <a14:backgroundMark x1="22500" y1="66939" x2="24500" y2="75000"/>
                        <a14:backgroundMark x1="24500" y1="75000" x2="23600" y2="83776"/>
                        <a14:backgroundMark x1="22300" y1="67347" x2="22800" y2="65408"/>
                        <a14:backgroundMark x1="22900" y1="63673" x2="23600" y2="66531"/>
                        <a14:backgroundMark x1="22500" y1="64286" x2="22500" y2="64286"/>
                        <a14:backgroundMark x1="76000" y1="45714" x2="73500" y2="45714"/>
                        <a14:backgroundMark x1="76300" y1="46020" x2="76000" y2="45408"/>
                        <a14:backgroundMark x1="43800" y1="45204" x2="32900" y2="46224"/>
                        <a14:backgroundMark x1="76300" y1="45204" x2="76300" y2="45204"/>
                        <a14:backgroundMark x1="76300" y1="45204" x2="75700" y2="454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575" b="23875"/>
          <a:stretch/>
        </p:blipFill>
        <p:spPr>
          <a:xfrm>
            <a:off x="622945" y="2141219"/>
            <a:ext cx="6744011" cy="1648956"/>
          </a:xfrm>
          <a:prstGeom prst="rect">
            <a:avLst/>
          </a:prstGeom>
        </p:spPr>
      </p:pic>
      <p:pic>
        <p:nvPicPr>
          <p:cNvPr id="12" name="Picture 11" descr="A picture containing diagram&#10;&#10;Description automatically generated">
            <a:extLst>
              <a:ext uri="{FF2B5EF4-FFF2-40B4-BE49-F238E27FC236}">
                <a16:creationId xmlns:a16="http://schemas.microsoft.com/office/drawing/2014/main" id="{D6758F14-1AE7-49BB-A3FF-61307823D03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20" b="92245" l="600" r="99300">
                        <a14:foregroundMark x1="91400" y1="11735" x2="14100" y2="19796"/>
                        <a14:foregroundMark x1="14100" y1="19796" x2="6300" y2="23776"/>
                        <a14:foregroundMark x1="6300" y1="23776" x2="6200" y2="32449"/>
                        <a14:foregroundMark x1="6200" y1="32449" x2="11400" y2="38163"/>
                        <a14:foregroundMark x1="11400" y1="38163" x2="25600" y2="44388"/>
                        <a14:foregroundMark x1="25600" y1="44388" x2="31933" y2="44766"/>
                        <a14:foregroundMark x1="43671" y1="45009" x2="49900" y2="42449"/>
                        <a14:foregroundMark x1="49900" y1="42449" x2="58600" y2="41735"/>
                        <a14:foregroundMark x1="76607" y1="45596" x2="82400" y2="46837"/>
                        <a14:foregroundMark x1="58600" y1="41735" x2="72935" y2="44808"/>
                        <a14:foregroundMark x1="82400" y1="46837" x2="91900" y2="36531"/>
                        <a14:foregroundMark x1="91900" y1="36531" x2="94400" y2="27653"/>
                        <a14:foregroundMark x1="94400" y1="27653" x2="91400" y2="20612"/>
                        <a14:foregroundMark x1="91400" y1="20612" x2="90900" y2="12245"/>
                        <a14:foregroundMark x1="97400" y1="13469" x2="98400" y2="31224"/>
                        <a14:foregroundMark x1="2100" y1="13776" x2="5200" y2="31939"/>
                        <a14:foregroundMark x1="16100" y1="46327" x2="22452" y2="63786"/>
                        <a14:foregroundMark x1="21366" y1="83538" x2="20600" y2="90510"/>
                        <a14:foregroundMark x1="80800" y1="86633" x2="80300" y2="53163"/>
                        <a14:foregroundMark x1="17500" y1="54592" x2="20600" y2="83061"/>
                        <a14:foregroundMark x1="20600" y1="83061" x2="19500" y2="89490"/>
                        <a14:foregroundMark x1="17200" y1="90918" x2="17300" y2="57449"/>
                        <a14:foregroundMark x1="16200" y1="56837" x2="15900" y2="90204"/>
                        <a14:foregroundMark x1="20800" y1="76939" x2="20850" y2="70895"/>
                        <a14:foregroundMark x1="83600" y1="53367" x2="81600" y2="70816"/>
                        <a14:foregroundMark x1="81600" y1="70816" x2="84100" y2="92245"/>
                        <a14:foregroundMark x1="83300" y1="58878" x2="84700" y2="65714"/>
                        <a14:foregroundMark x1="84700" y1="65714" x2="83000" y2="87347"/>
                        <a14:foregroundMark x1="97400" y1="36020" x2="95900" y2="23776"/>
                        <a14:foregroundMark x1="97100" y1="39082" x2="76600" y2="45102"/>
                        <a14:foregroundMark x1="37191" y1="43532" x2="10000" y2="42449"/>
                        <a14:foregroundMark x1="73029" y1="44960" x2="42842" y2="43757"/>
                        <a14:foregroundMark x1="76600" y1="45102" x2="75955" y2="45076"/>
                        <a14:foregroundMark x1="10000" y1="42449" x2="100" y2="31429"/>
                        <a14:foregroundMark x1="100" y1="31429" x2="600" y2="23980"/>
                        <a14:foregroundMark x1="600" y1="23980" x2="2900" y2="20000"/>
                        <a14:foregroundMark x1="19400" y1="1633" x2="19400" y2="12041"/>
                        <a14:foregroundMark x1="19400" y1="12041" x2="19700" y2="13061"/>
                        <a14:foregroundMark x1="22900" y1="1122" x2="22900" y2="2245"/>
                        <a14:foregroundMark x1="85200" y1="1735" x2="75800" y2="1939"/>
                        <a14:foregroundMark x1="84200" y1="5510" x2="78900" y2="5510"/>
                        <a14:foregroundMark x1="98400" y1="13061" x2="92900" y2="9184"/>
                        <a14:foregroundMark x1="97600" y1="11633" x2="94500" y2="10306"/>
                        <a14:foregroundMark x1="99300" y1="14286" x2="99200" y2="37143"/>
                        <a14:foregroundMark x1="13300" y1="9184" x2="7500" y2="9082"/>
                        <a14:backgroundMark x1="22500" y1="66939" x2="24500" y2="75000"/>
                        <a14:backgroundMark x1="24500" y1="75000" x2="23600" y2="83776"/>
                        <a14:backgroundMark x1="22300" y1="67347" x2="22800" y2="65408"/>
                        <a14:backgroundMark x1="22900" y1="63673" x2="23600" y2="66531"/>
                        <a14:backgroundMark x1="22500" y1="64286" x2="22500" y2="64286"/>
                        <a14:backgroundMark x1="76000" y1="45714" x2="73500" y2="45714"/>
                        <a14:backgroundMark x1="76300" y1="46020" x2="76000" y2="45408"/>
                        <a14:backgroundMark x1="43800" y1="45204" x2="32900" y2="46224"/>
                        <a14:backgroundMark x1="76300" y1="45204" x2="76300" y2="45204"/>
                        <a14:backgroundMark x1="76300" y1="45204" x2="75700" y2="454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5580" b="-1597"/>
          <a:stretch/>
        </p:blipFill>
        <p:spPr>
          <a:xfrm>
            <a:off x="7130138" y="1411062"/>
            <a:ext cx="4604657" cy="2862942"/>
          </a:xfrm>
          <a:prstGeom prst="rect">
            <a:avLst/>
          </a:prstGeom>
        </p:spPr>
      </p:pic>
      <p:pic>
        <p:nvPicPr>
          <p:cNvPr id="6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643376E9-9251-4603-BBB7-616336101BD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20" b="92245" l="600" r="99300">
                        <a14:foregroundMark x1="91400" y1="11735" x2="14100" y2="19796"/>
                        <a14:foregroundMark x1="14100" y1="19796" x2="6300" y2="23776"/>
                        <a14:foregroundMark x1="6300" y1="23776" x2="6200" y2="32449"/>
                        <a14:foregroundMark x1="6200" y1="32449" x2="11400" y2="38163"/>
                        <a14:foregroundMark x1="11400" y1="38163" x2="25600" y2="44388"/>
                        <a14:foregroundMark x1="25600" y1="44388" x2="31933" y2="44766"/>
                        <a14:foregroundMark x1="43671" y1="45009" x2="49900" y2="42449"/>
                        <a14:foregroundMark x1="49900" y1="42449" x2="58600" y2="41735"/>
                        <a14:foregroundMark x1="76607" y1="45596" x2="82400" y2="46837"/>
                        <a14:foregroundMark x1="58600" y1="41735" x2="72935" y2="44808"/>
                        <a14:foregroundMark x1="82400" y1="46837" x2="91900" y2="36531"/>
                        <a14:foregroundMark x1="91900" y1="36531" x2="94400" y2="27653"/>
                        <a14:foregroundMark x1="94400" y1="27653" x2="91400" y2="20612"/>
                        <a14:foregroundMark x1="91400" y1="20612" x2="90900" y2="12245"/>
                        <a14:foregroundMark x1="97400" y1="13469" x2="98400" y2="31224"/>
                        <a14:foregroundMark x1="2100" y1="13776" x2="5200" y2="31939"/>
                        <a14:foregroundMark x1="16100" y1="46327" x2="22452" y2="63786"/>
                        <a14:foregroundMark x1="21366" y1="83538" x2="20600" y2="90510"/>
                        <a14:foregroundMark x1="80800" y1="86633" x2="80300" y2="53163"/>
                        <a14:foregroundMark x1="17500" y1="54592" x2="20600" y2="83061"/>
                        <a14:foregroundMark x1="20600" y1="83061" x2="19500" y2="89490"/>
                        <a14:foregroundMark x1="17200" y1="90918" x2="17300" y2="57449"/>
                        <a14:foregroundMark x1="16200" y1="56837" x2="15900" y2="90204"/>
                        <a14:foregroundMark x1="20800" y1="76939" x2="20850" y2="70895"/>
                        <a14:foregroundMark x1="83600" y1="53367" x2="81600" y2="70816"/>
                        <a14:foregroundMark x1="81600" y1="70816" x2="84100" y2="92245"/>
                        <a14:foregroundMark x1="83300" y1="58878" x2="84700" y2="65714"/>
                        <a14:foregroundMark x1="84700" y1="65714" x2="83000" y2="87347"/>
                        <a14:foregroundMark x1="97400" y1="36020" x2="95900" y2="23776"/>
                        <a14:foregroundMark x1="97100" y1="39082" x2="76600" y2="45102"/>
                        <a14:foregroundMark x1="37191" y1="43532" x2="10000" y2="42449"/>
                        <a14:foregroundMark x1="73029" y1="44960" x2="42842" y2="43757"/>
                        <a14:foregroundMark x1="76600" y1="45102" x2="75955" y2="45076"/>
                        <a14:foregroundMark x1="10000" y1="42449" x2="100" y2="31429"/>
                        <a14:foregroundMark x1="100" y1="31429" x2="600" y2="23980"/>
                        <a14:foregroundMark x1="600" y1="23980" x2="2900" y2="20000"/>
                        <a14:foregroundMark x1="19400" y1="1633" x2="19400" y2="12041"/>
                        <a14:foregroundMark x1="19400" y1="12041" x2="19700" y2="13061"/>
                        <a14:foregroundMark x1="22900" y1="1122" x2="22900" y2="2245"/>
                        <a14:foregroundMark x1="85200" y1="1735" x2="75800" y2="1939"/>
                        <a14:foregroundMark x1="84200" y1="5510" x2="78900" y2="5510"/>
                        <a14:foregroundMark x1="98400" y1="13061" x2="92900" y2="9184"/>
                        <a14:foregroundMark x1="97600" y1="11633" x2="94500" y2="10306"/>
                        <a14:foregroundMark x1="99300" y1="14286" x2="99200" y2="37143"/>
                        <a14:foregroundMark x1="13300" y1="9184" x2="7500" y2="9082"/>
                        <a14:backgroundMark x1="22500" y1="66939" x2="24500" y2="75000"/>
                        <a14:backgroundMark x1="24500" y1="75000" x2="23600" y2="83776"/>
                        <a14:backgroundMark x1="22300" y1="67347" x2="22800" y2="65408"/>
                        <a14:backgroundMark x1="22900" y1="63673" x2="23600" y2="66531"/>
                        <a14:backgroundMark x1="22500" y1="64286" x2="22500" y2="64286"/>
                        <a14:backgroundMark x1="76000" y1="45714" x2="73500" y2="45714"/>
                        <a14:backgroundMark x1="76300" y1="46020" x2="76000" y2="45408"/>
                        <a14:backgroundMark x1="43800" y1="45204" x2="32900" y2="46224"/>
                        <a14:backgroundMark x1="76300" y1="45204" x2="76300" y2="45204"/>
                        <a14:backgroundMark x1="76300" y1="45204" x2="75700" y2="454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700" b="55136"/>
          <a:stretch/>
        </p:blipFill>
        <p:spPr>
          <a:xfrm>
            <a:off x="7130142" y="1657358"/>
            <a:ext cx="4604657" cy="1118503"/>
          </a:xfrm>
          <a:prstGeom prst="roundRect">
            <a:avLst/>
          </a:prstGeom>
        </p:spPr>
      </p:pic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B08AF055-7F97-441C-975E-FDF6EAB81F9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20" b="92245" l="600" r="99300">
                        <a14:foregroundMark x1="91400" y1="11735" x2="14100" y2="19796"/>
                        <a14:foregroundMark x1="14100" y1="19796" x2="6300" y2="23776"/>
                        <a14:foregroundMark x1="6300" y1="23776" x2="6200" y2="32449"/>
                        <a14:foregroundMark x1="6200" y1="32449" x2="11400" y2="38163"/>
                        <a14:foregroundMark x1="11400" y1="38163" x2="25600" y2="44388"/>
                        <a14:foregroundMark x1="25600" y1="44388" x2="31933" y2="44766"/>
                        <a14:foregroundMark x1="43671" y1="45009" x2="49900" y2="42449"/>
                        <a14:foregroundMark x1="49900" y1="42449" x2="58600" y2="41735"/>
                        <a14:foregroundMark x1="76607" y1="45596" x2="82400" y2="46837"/>
                        <a14:foregroundMark x1="58600" y1="41735" x2="72935" y2="44808"/>
                        <a14:foregroundMark x1="82400" y1="46837" x2="91900" y2="36531"/>
                        <a14:foregroundMark x1="91900" y1="36531" x2="94400" y2="27653"/>
                        <a14:foregroundMark x1="94400" y1="27653" x2="91400" y2="20612"/>
                        <a14:foregroundMark x1="91400" y1="20612" x2="90900" y2="12245"/>
                        <a14:foregroundMark x1="97400" y1="13469" x2="98400" y2="31224"/>
                        <a14:foregroundMark x1="2100" y1="13776" x2="5200" y2="31939"/>
                        <a14:foregroundMark x1="16100" y1="46327" x2="22452" y2="63786"/>
                        <a14:foregroundMark x1="21366" y1="83538" x2="20600" y2="90510"/>
                        <a14:foregroundMark x1="80800" y1="86633" x2="80300" y2="53163"/>
                        <a14:foregroundMark x1="17500" y1="54592" x2="20600" y2="83061"/>
                        <a14:foregroundMark x1="20600" y1="83061" x2="19500" y2="89490"/>
                        <a14:foregroundMark x1="17200" y1="90918" x2="17300" y2="57449"/>
                        <a14:foregroundMark x1="16200" y1="56837" x2="15900" y2="90204"/>
                        <a14:foregroundMark x1="20800" y1="76939" x2="20850" y2="70895"/>
                        <a14:foregroundMark x1="83600" y1="53367" x2="81600" y2="70816"/>
                        <a14:foregroundMark x1="81600" y1="70816" x2="84100" y2="92245"/>
                        <a14:foregroundMark x1="83300" y1="58878" x2="84700" y2="65714"/>
                        <a14:foregroundMark x1="84700" y1="65714" x2="83000" y2="87347"/>
                        <a14:foregroundMark x1="97400" y1="36020" x2="95900" y2="23776"/>
                        <a14:foregroundMark x1="97100" y1="39082" x2="76600" y2="45102"/>
                        <a14:foregroundMark x1="37191" y1="43532" x2="10000" y2="42449"/>
                        <a14:foregroundMark x1="73029" y1="44960" x2="42842" y2="43757"/>
                        <a14:foregroundMark x1="76600" y1="45102" x2="75955" y2="45076"/>
                        <a14:foregroundMark x1="10000" y1="42449" x2="100" y2="31429"/>
                        <a14:foregroundMark x1="100" y1="31429" x2="600" y2="23980"/>
                        <a14:foregroundMark x1="600" y1="23980" x2="2900" y2="20000"/>
                        <a14:foregroundMark x1="19400" y1="1633" x2="19400" y2="12041"/>
                        <a14:foregroundMark x1="19400" y1="12041" x2="19700" y2="13061"/>
                        <a14:foregroundMark x1="22900" y1="1122" x2="22900" y2="2245"/>
                        <a14:foregroundMark x1="85200" y1="1735" x2="75800" y2="1939"/>
                        <a14:foregroundMark x1="84200" y1="5510" x2="78900" y2="5510"/>
                        <a14:foregroundMark x1="98400" y1="13061" x2="92900" y2="9184"/>
                        <a14:foregroundMark x1="97600" y1="11633" x2="94500" y2="10306"/>
                        <a14:foregroundMark x1="99300" y1="14286" x2="99200" y2="37143"/>
                        <a14:foregroundMark x1="13300" y1="9184" x2="7500" y2="9082"/>
                        <a14:backgroundMark x1="22500" y1="66939" x2="24500" y2="75000"/>
                        <a14:backgroundMark x1="24500" y1="75000" x2="23600" y2="83776"/>
                        <a14:backgroundMark x1="22300" y1="67347" x2="22800" y2="65408"/>
                        <a14:backgroundMark x1="22900" y1="63673" x2="23600" y2="66531"/>
                        <a14:backgroundMark x1="22500" y1="64286" x2="22500" y2="64286"/>
                        <a14:backgroundMark x1="76000" y1="45714" x2="73500" y2="45714"/>
                        <a14:backgroundMark x1="76300" y1="46020" x2="76000" y2="45408"/>
                        <a14:backgroundMark x1="43800" y1="45204" x2="32900" y2="46224"/>
                        <a14:backgroundMark x1="76300" y1="45204" x2="76300" y2="45204"/>
                        <a14:backgroundMark x1="76300" y1="45204" x2="75700" y2="454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5580" b="-1597"/>
          <a:stretch/>
        </p:blipFill>
        <p:spPr>
          <a:xfrm>
            <a:off x="7130140" y="2775861"/>
            <a:ext cx="4604657" cy="2862942"/>
          </a:xfrm>
          <a:prstGeom prst="rect">
            <a:avLst/>
          </a:prstGeom>
        </p:spPr>
      </p:pic>
      <p:pic>
        <p:nvPicPr>
          <p:cNvPr id="10" name="Picture 9" descr="A picture containing diagram&#10;&#10;Description automatically generated">
            <a:extLst>
              <a:ext uri="{FF2B5EF4-FFF2-40B4-BE49-F238E27FC236}">
                <a16:creationId xmlns:a16="http://schemas.microsoft.com/office/drawing/2014/main" id="{3E2C262B-2BFC-4D17-92E2-712A9C5D3B7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20" b="92245" l="600" r="99300">
                        <a14:foregroundMark x1="91400" y1="11735" x2="14100" y2="19796"/>
                        <a14:foregroundMark x1="14100" y1="19796" x2="6300" y2="23776"/>
                        <a14:foregroundMark x1="6300" y1="23776" x2="6200" y2="32449"/>
                        <a14:foregroundMark x1="6200" y1="32449" x2="11400" y2="38163"/>
                        <a14:foregroundMark x1="11400" y1="38163" x2="25600" y2="44388"/>
                        <a14:foregroundMark x1="25600" y1="44388" x2="31933" y2="44766"/>
                        <a14:foregroundMark x1="43671" y1="45009" x2="49900" y2="42449"/>
                        <a14:foregroundMark x1="49900" y1="42449" x2="58600" y2="41735"/>
                        <a14:foregroundMark x1="76607" y1="45596" x2="82400" y2="46837"/>
                        <a14:foregroundMark x1="58600" y1="41735" x2="72935" y2="44808"/>
                        <a14:foregroundMark x1="82400" y1="46837" x2="91900" y2="36531"/>
                        <a14:foregroundMark x1="91900" y1="36531" x2="94400" y2="27653"/>
                        <a14:foregroundMark x1="94400" y1="27653" x2="91400" y2="20612"/>
                        <a14:foregroundMark x1="91400" y1="20612" x2="90900" y2="12245"/>
                        <a14:foregroundMark x1="97400" y1="13469" x2="98400" y2="31224"/>
                        <a14:foregroundMark x1="2100" y1="13776" x2="5200" y2="31939"/>
                        <a14:foregroundMark x1="16100" y1="46327" x2="22452" y2="63786"/>
                        <a14:foregroundMark x1="21366" y1="83538" x2="20600" y2="90510"/>
                        <a14:foregroundMark x1="80800" y1="86633" x2="80300" y2="53163"/>
                        <a14:foregroundMark x1="17500" y1="54592" x2="20600" y2="83061"/>
                        <a14:foregroundMark x1="20600" y1="83061" x2="19500" y2="89490"/>
                        <a14:foregroundMark x1="17200" y1="90918" x2="17300" y2="57449"/>
                        <a14:foregroundMark x1="16200" y1="56837" x2="15900" y2="90204"/>
                        <a14:foregroundMark x1="20800" y1="76939" x2="20850" y2="70895"/>
                        <a14:foregroundMark x1="83600" y1="53367" x2="81600" y2="70816"/>
                        <a14:foregroundMark x1="81600" y1="70816" x2="84100" y2="92245"/>
                        <a14:foregroundMark x1="83300" y1="58878" x2="84700" y2="65714"/>
                        <a14:foregroundMark x1="84700" y1="65714" x2="83000" y2="87347"/>
                        <a14:foregroundMark x1="97400" y1="36020" x2="95900" y2="23776"/>
                        <a14:foregroundMark x1="97100" y1="39082" x2="76600" y2="45102"/>
                        <a14:foregroundMark x1="37191" y1="43532" x2="10000" y2="42449"/>
                        <a14:foregroundMark x1="73029" y1="44960" x2="42842" y2="43757"/>
                        <a14:foregroundMark x1="76600" y1="45102" x2="75955" y2="45076"/>
                        <a14:foregroundMark x1="10000" y1="42449" x2="100" y2="31429"/>
                        <a14:foregroundMark x1="100" y1="31429" x2="600" y2="23980"/>
                        <a14:foregroundMark x1="600" y1="23980" x2="2900" y2="20000"/>
                        <a14:foregroundMark x1="19400" y1="1633" x2="19400" y2="12041"/>
                        <a14:foregroundMark x1="19400" y1="12041" x2="19700" y2="13061"/>
                        <a14:foregroundMark x1="22900" y1="1122" x2="22900" y2="2245"/>
                        <a14:foregroundMark x1="85200" y1="1735" x2="75800" y2="1939"/>
                        <a14:foregroundMark x1="84200" y1="5510" x2="78900" y2="5510"/>
                        <a14:foregroundMark x1="98400" y1="13061" x2="92900" y2="9184"/>
                        <a14:foregroundMark x1="97600" y1="11633" x2="94500" y2="10306"/>
                        <a14:foregroundMark x1="99300" y1="14286" x2="99200" y2="37143"/>
                        <a14:foregroundMark x1="13300" y1="9184" x2="7500" y2="9082"/>
                        <a14:backgroundMark x1="22500" y1="66939" x2="24500" y2="75000"/>
                        <a14:backgroundMark x1="24500" y1="75000" x2="23600" y2="83776"/>
                        <a14:backgroundMark x1="22300" y1="67347" x2="22800" y2="65408"/>
                        <a14:backgroundMark x1="22900" y1="63673" x2="23600" y2="66531"/>
                        <a14:backgroundMark x1="22500" y1="64286" x2="22500" y2="64286"/>
                        <a14:backgroundMark x1="76000" y1="45714" x2="73500" y2="45714"/>
                        <a14:backgroundMark x1="76300" y1="46020" x2="76000" y2="45408"/>
                        <a14:backgroundMark x1="43800" y1="45204" x2="32900" y2="46224"/>
                        <a14:backgroundMark x1="76300" y1="45204" x2="76300" y2="45204"/>
                        <a14:backgroundMark x1="76300" y1="45204" x2="75700" y2="454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700" b="55136"/>
          <a:stretch/>
        </p:blipFill>
        <p:spPr>
          <a:xfrm>
            <a:off x="7130134" y="415706"/>
            <a:ext cx="4604657" cy="1118503"/>
          </a:xfrm>
          <a:prstGeom prst="roundRect">
            <a:avLst/>
          </a:prstGeom>
        </p:spPr>
      </p:pic>
      <p:pic>
        <p:nvPicPr>
          <p:cNvPr id="11" name="Picture 10" descr="A picture containing diagram&#10;&#10;Description automatically generated">
            <a:extLst>
              <a:ext uri="{FF2B5EF4-FFF2-40B4-BE49-F238E27FC236}">
                <a16:creationId xmlns:a16="http://schemas.microsoft.com/office/drawing/2014/main" id="{F8187DAB-2F56-4B64-86E4-F3A42684969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20" b="92245" l="600" r="99300">
                        <a14:foregroundMark x1="91400" y1="11735" x2="14100" y2="19796"/>
                        <a14:foregroundMark x1="14100" y1="19796" x2="6300" y2="23776"/>
                        <a14:foregroundMark x1="6300" y1="23776" x2="6200" y2="32449"/>
                        <a14:foregroundMark x1="6200" y1="32449" x2="11400" y2="38163"/>
                        <a14:foregroundMark x1="11400" y1="38163" x2="25600" y2="44388"/>
                        <a14:foregroundMark x1="25600" y1="44388" x2="31933" y2="44766"/>
                        <a14:foregroundMark x1="43671" y1="45009" x2="49900" y2="42449"/>
                        <a14:foregroundMark x1="49900" y1="42449" x2="58600" y2="41735"/>
                        <a14:foregroundMark x1="76607" y1="45596" x2="82400" y2="46837"/>
                        <a14:foregroundMark x1="58600" y1="41735" x2="72935" y2="44808"/>
                        <a14:foregroundMark x1="82400" y1="46837" x2="91900" y2="36531"/>
                        <a14:foregroundMark x1="91900" y1="36531" x2="94400" y2="27653"/>
                        <a14:foregroundMark x1="94400" y1="27653" x2="91400" y2="20612"/>
                        <a14:foregroundMark x1="91400" y1="20612" x2="90900" y2="12245"/>
                        <a14:foregroundMark x1="97400" y1="13469" x2="98400" y2="31224"/>
                        <a14:foregroundMark x1="2100" y1="13776" x2="5200" y2="31939"/>
                        <a14:foregroundMark x1="16100" y1="46327" x2="22452" y2="63786"/>
                        <a14:foregroundMark x1="21366" y1="83538" x2="20600" y2="90510"/>
                        <a14:foregroundMark x1="80800" y1="86633" x2="80300" y2="53163"/>
                        <a14:foregroundMark x1="17500" y1="54592" x2="20600" y2="83061"/>
                        <a14:foregroundMark x1="20600" y1="83061" x2="19500" y2="89490"/>
                        <a14:foregroundMark x1="17200" y1="90918" x2="17300" y2="57449"/>
                        <a14:foregroundMark x1="16200" y1="56837" x2="15900" y2="90204"/>
                        <a14:foregroundMark x1="20800" y1="76939" x2="20850" y2="70895"/>
                        <a14:foregroundMark x1="83600" y1="53367" x2="81600" y2="70816"/>
                        <a14:foregroundMark x1="81600" y1="70816" x2="84100" y2="92245"/>
                        <a14:foregroundMark x1="83300" y1="58878" x2="84700" y2="65714"/>
                        <a14:foregroundMark x1="84700" y1="65714" x2="83000" y2="87347"/>
                        <a14:foregroundMark x1="97400" y1="36020" x2="95900" y2="23776"/>
                        <a14:foregroundMark x1="97100" y1="39082" x2="76600" y2="45102"/>
                        <a14:foregroundMark x1="37191" y1="43532" x2="10000" y2="42449"/>
                        <a14:foregroundMark x1="73029" y1="44960" x2="42842" y2="43757"/>
                        <a14:foregroundMark x1="76600" y1="45102" x2="75955" y2="45076"/>
                        <a14:foregroundMark x1="10000" y1="42449" x2="100" y2="31429"/>
                        <a14:foregroundMark x1="100" y1="31429" x2="600" y2="23980"/>
                        <a14:foregroundMark x1="600" y1="23980" x2="2900" y2="20000"/>
                        <a14:foregroundMark x1="19400" y1="1633" x2="19400" y2="12041"/>
                        <a14:foregroundMark x1="19400" y1="12041" x2="19700" y2="13061"/>
                        <a14:foregroundMark x1="22900" y1="1122" x2="22900" y2="2245"/>
                        <a14:foregroundMark x1="85200" y1="1735" x2="75800" y2="1939"/>
                        <a14:foregroundMark x1="84200" y1="5510" x2="78900" y2="5510"/>
                        <a14:foregroundMark x1="98400" y1="13061" x2="92900" y2="9184"/>
                        <a14:foregroundMark x1="97600" y1="11633" x2="94500" y2="10306"/>
                        <a14:foregroundMark x1="99300" y1="14286" x2="99200" y2="37143"/>
                        <a14:foregroundMark x1="13300" y1="9184" x2="7500" y2="9082"/>
                        <a14:backgroundMark x1="22500" y1="66939" x2="24500" y2="75000"/>
                        <a14:backgroundMark x1="24500" y1="75000" x2="23600" y2="83776"/>
                        <a14:backgroundMark x1="22300" y1="67347" x2="22800" y2="65408"/>
                        <a14:backgroundMark x1="22900" y1="63673" x2="23600" y2="66531"/>
                        <a14:backgroundMark x1="22500" y1="64286" x2="22500" y2="64286"/>
                        <a14:backgroundMark x1="76000" y1="45714" x2="73500" y2="45714"/>
                        <a14:backgroundMark x1="76300" y1="46020" x2="76000" y2="45408"/>
                        <a14:backgroundMark x1="43800" y1="45204" x2="32900" y2="46224"/>
                        <a14:backgroundMark x1="76300" y1="45204" x2="76300" y2="45204"/>
                        <a14:backgroundMark x1="76300" y1="45204" x2="75700" y2="454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700" b="55136"/>
          <a:stretch/>
        </p:blipFill>
        <p:spPr>
          <a:xfrm>
            <a:off x="7130141" y="2869748"/>
            <a:ext cx="4604657" cy="1118503"/>
          </a:xfrm>
          <a:prstGeom prst="roundRect">
            <a:avLst/>
          </a:prstGeom>
        </p:spPr>
      </p:pic>
      <p:pic>
        <p:nvPicPr>
          <p:cNvPr id="15" name="Picture 14" descr="A picture containing diagram&#10;&#10;Description automatically generated">
            <a:extLst>
              <a:ext uri="{FF2B5EF4-FFF2-40B4-BE49-F238E27FC236}">
                <a16:creationId xmlns:a16="http://schemas.microsoft.com/office/drawing/2014/main" id="{12249C3D-CB11-4F02-A4BF-28B38B64A5F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20" b="92245" l="600" r="99300">
                        <a14:foregroundMark x1="91400" y1="11735" x2="14100" y2="19796"/>
                        <a14:foregroundMark x1="14100" y1="19796" x2="6300" y2="23776"/>
                        <a14:foregroundMark x1="6300" y1="23776" x2="6200" y2="32449"/>
                        <a14:foregroundMark x1="6200" y1="32449" x2="11400" y2="38163"/>
                        <a14:foregroundMark x1="11400" y1="38163" x2="25600" y2="44388"/>
                        <a14:foregroundMark x1="25600" y1="44388" x2="31933" y2="44766"/>
                        <a14:foregroundMark x1="43671" y1="45009" x2="49900" y2="42449"/>
                        <a14:foregroundMark x1="49900" y1="42449" x2="58600" y2="41735"/>
                        <a14:foregroundMark x1="76607" y1="45596" x2="82400" y2="46837"/>
                        <a14:foregroundMark x1="58600" y1="41735" x2="72935" y2="44808"/>
                        <a14:foregroundMark x1="82400" y1="46837" x2="91900" y2="36531"/>
                        <a14:foregroundMark x1="91900" y1="36531" x2="94400" y2="27653"/>
                        <a14:foregroundMark x1="94400" y1="27653" x2="91400" y2="20612"/>
                        <a14:foregroundMark x1="91400" y1="20612" x2="90900" y2="12245"/>
                        <a14:foregroundMark x1="97400" y1="13469" x2="98400" y2="31224"/>
                        <a14:foregroundMark x1="2100" y1="13776" x2="5200" y2="31939"/>
                        <a14:foregroundMark x1="16100" y1="46327" x2="22452" y2="63786"/>
                        <a14:foregroundMark x1="21366" y1="83538" x2="20600" y2="90510"/>
                        <a14:foregroundMark x1="80800" y1="86633" x2="80300" y2="53163"/>
                        <a14:foregroundMark x1="17500" y1="54592" x2="20600" y2="83061"/>
                        <a14:foregroundMark x1="20600" y1="83061" x2="19500" y2="89490"/>
                        <a14:foregroundMark x1="17200" y1="90918" x2="17300" y2="57449"/>
                        <a14:foregroundMark x1="16200" y1="56837" x2="15900" y2="90204"/>
                        <a14:foregroundMark x1="20800" y1="76939" x2="20850" y2="70895"/>
                        <a14:foregroundMark x1="83600" y1="53367" x2="81600" y2="70816"/>
                        <a14:foregroundMark x1="81600" y1="70816" x2="84100" y2="92245"/>
                        <a14:foregroundMark x1="83300" y1="58878" x2="84700" y2="65714"/>
                        <a14:foregroundMark x1="84700" y1="65714" x2="83000" y2="87347"/>
                        <a14:foregroundMark x1="97400" y1="36020" x2="95900" y2="23776"/>
                        <a14:foregroundMark x1="97100" y1="39082" x2="76600" y2="45102"/>
                        <a14:foregroundMark x1="37191" y1="43532" x2="10000" y2="42449"/>
                        <a14:foregroundMark x1="73029" y1="44960" x2="42842" y2="43757"/>
                        <a14:foregroundMark x1="76600" y1="45102" x2="75955" y2="45076"/>
                        <a14:foregroundMark x1="10000" y1="42449" x2="100" y2="31429"/>
                        <a14:foregroundMark x1="100" y1="31429" x2="600" y2="23980"/>
                        <a14:foregroundMark x1="600" y1="23980" x2="2900" y2="20000"/>
                        <a14:foregroundMark x1="19400" y1="1633" x2="19400" y2="12041"/>
                        <a14:foregroundMark x1="19400" y1="12041" x2="19700" y2="13061"/>
                        <a14:foregroundMark x1="22900" y1="1122" x2="22900" y2="2245"/>
                        <a14:foregroundMark x1="85200" y1="1735" x2="75800" y2="1939"/>
                        <a14:foregroundMark x1="84200" y1="5510" x2="78900" y2="5510"/>
                        <a14:foregroundMark x1="98400" y1="13061" x2="92900" y2="9184"/>
                        <a14:foregroundMark x1="97600" y1="11633" x2="94500" y2="10306"/>
                        <a14:foregroundMark x1="99300" y1="14286" x2="99200" y2="37143"/>
                        <a14:foregroundMark x1="13300" y1="9184" x2="7500" y2="9082"/>
                        <a14:backgroundMark x1="22500" y1="66939" x2="24500" y2="75000"/>
                        <a14:backgroundMark x1="24500" y1="75000" x2="23600" y2="83776"/>
                        <a14:backgroundMark x1="22300" y1="67347" x2="22800" y2="65408"/>
                        <a14:backgroundMark x1="22900" y1="63673" x2="23600" y2="66531"/>
                        <a14:backgroundMark x1="22500" y1="64286" x2="22500" y2="64286"/>
                        <a14:backgroundMark x1="76000" y1="45714" x2="73500" y2="45714"/>
                        <a14:backgroundMark x1="76300" y1="46020" x2="76000" y2="45408"/>
                        <a14:backgroundMark x1="43800" y1="45204" x2="32900" y2="46224"/>
                        <a14:backgroundMark x1="76300" y1="45204" x2="76300" y2="45204"/>
                        <a14:backgroundMark x1="76300" y1="45204" x2="75700" y2="454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700" b="55136"/>
          <a:stretch/>
        </p:blipFill>
        <p:spPr>
          <a:xfrm>
            <a:off x="1069677" y="379639"/>
            <a:ext cx="5850549" cy="1828723"/>
          </a:xfrm>
          <a:prstGeom prst="roundRect">
            <a:avLst/>
          </a:prstGeom>
        </p:spPr>
      </p:pic>
      <p:pic>
        <p:nvPicPr>
          <p:cNvPr id="18" name="Picture 17" descr="A picture containing cellphone&#10;&#10;Description automatically generated">
            <a:extLst>
              <a:ext uri="{FF2B5EF4-FFF2-40B4-BE49-F238E27FC236}">
                <a16:creationId xmlns:a16="http://schemas.microsoft.com/office/drawing/2014/main" id="{0A38E4ED-4840-4C04-A8B6-E20A3DFDE06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57093" y1="57105" x2="42326" y2="56053"/>
                        <a14:foregroundMark x1="31512" y1="60263" x2="26628" y2="60263"/>
                        <a14:foregroundMark x1="72558" y1="61316" x2="66512" y2="60000"/>
                        <a14:foregroundMark x1="66512" y1="60000" x2="66047" y2="60263"/>
                        <a14:foregroundMark x1="78605" y1="54211" x2="76628" y2="37632"/>
                        <a14:foregroundMark x1="22442" y1="39474" x2="22326" y2="51316"/>
                        <a14:foregroundMark x1="21512" y1="48158" x2="21977" y2="46316"/>
                        <a14:foregroundMark x1="71744" y1="30526" x2="68023" y2="29211"/>
                        <a14:foregroundMark x1="74186" y1="31316" x2="68023" y2="27105"/>
                        <a14:foregroundMark x1="21744" y1="46579" x2="21744" y2="523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487" y="4789840"/>
            <a:ext cx="6744011" cy="2979912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8703F2D6-6988-459B-8872-592D47ADDD37}"/>
              </a:ext>
            </a:extLst>
          </p:cNvPr>
          <p:cNvSpPr/>
          <p:nvPr/>
        </p:nvSpPr>
        <p:spPr>
          <a:xfrm>
            <a:off x="1544320" y="458660"/>
            <a:ext cx="5128603" cy="99116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r" rtl="1">
              <a:lnSpc>
                <a:spcPct val="107000"/>
              </a:lnSpc>
              <a:spcAft>
                <a:spcPts val="800"/>
              </a:spcAft>
            </a:pPr>
            <a:r>
              <a:rPr lang="ar-OM" sz="2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علمت ان زميلا لك </a:t>
            </a:r>
            <a:r>
              <a:rPr lang="ar-OM" sz="2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يسابق الإمام في الركوع </a:t>
            </a:r>
            <a:r>
              <a:rPr lang="ar-OM" sz="2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والسجود</a:t>
            </a:r>
            <a:r>
              <a:rPr lang="ar-OM" sz="2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28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الاجابة الصحيحة">
            <a:hlinkClick r:id="" action="ppaction://noaction"/>
            <a:extLst>
              <a:ext uri="{FF2B5EF4-FFF2-40B4-BE49-F238E27FC236}">
                <a16:creationId xmlns:a16="http://schemas.microsoft.com/office/drawing/2014/main" id="{0752DDD7-C1B3-4532-A95B-07F8091B06F0}"/>
              </a:ext>
            </a:extLst>
          </p:cNvPr>
          <p:cNvSpPr/>
          <p:nvPr/>
        </p:nvSpPr>
        <p:spPr>
          <a:xfrm>
            <a:off x="7130132" y="1650949"/>
            <a:ext cx="4604657" cy="105718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OM" sz="4800" dirty="0"/>
              <a:t>انصحه </a:t>
            </a:r>
            <a:endParaRPr lang="ar-KW" sz="4800" dirty="0"/>
          </a:p>
        </p:txBody>
      </p:sp>
      <p:pic>
        <p:nvPicPr>
          <p:cNvPr id="3" name="335554__robinhood76__06332-speedy-car-drive-away">
            <a:hlinkClick r:id="" action="ppaction://media"/>
            <a:extLst>
              <a:ext uri="{FF2B5EF4-FFF2-40B4-BE49-F238E27FC236}">
                <a16:creationId xmlns:a16="http://schemas.microsoft.com/office/drawing/2014/main" id="{F30368B0-78ED-438B-AFC2-B05FE77682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987028" y="1763394"/>
            <a:ext cx="406400" cy="406400"/>
          </a:xfrm>
          <a:prstGeom prst="rect">
            <a:avLst/>
          </a:prstGeom>
        </p:spPr>
      </p:pic>
      <p:pic>
        <p:nvPicPr>
          <p:cNvPr id="4" name="433772__iainmccurdy__car-ignition">
            <a:hlinkClick r:id="" action="ppaction://media"/>
            <a:extLst>
              <a:ext uri="{FF2B5EF4-FFF2-40B4-BE49-F238E27FC236}">
                <a16:creationId xmlns:a16="http://schemas.microsoft.com/office/drawing/2014/main" id="{9C3169F4-FD34-46F8-8AB6-3B79441AB7C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5355" end="55709.7256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059600" y="3785051"/>
            <a:ext cx="406400" cy="406400"/>
          </a:xfrm>
          <a:prstGeom prst="rect">
            <a:avLst/>
          </a:prstGeom>
        </p:spPr>
      </p:pic>
      <p:sp>
        <p:nvSpPr>
          <p:cNvPr id="13" name="اختيار 1">
            <a:extLst>
              <a:ext uri="{FF2B5EF4-FFF2-40B4-BE49-F238E27FC236}">
                <a16:creationId xmlns:a16="http://schemas.microsoft.com/office/drawing/2014/main" id="{8D71E957-4460-430C-BF2F-BD4FA2B24A16}"/>
              </a:ext>
            </a:extLst>
          </p:cNvPr>
          <p:cNvSpPr/>
          <p:nvPr/>
        </p:nvSpPr>
        <p:spPr>
          <a:xfrm>
            <a:off x="7161154" y="2872912"/>
            <a:ext cx="4202099" cy="102774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 sz="6000" dirty="0"/>
          </a:p>
        </p:txBody>
      </p:sp>
      <p:sp>
        <p:nvSpPr>
          <p:cNvPr id="22" name="اختيار 2">
            <a:extLst>
              <a:ext uri="{FF2B5EF4-FFF2-40B4-BE49-F238E27FC236}">
                <a16:creationId xmlns:a16="http://schemas.microsoft.com/office/drawing/2014/main" id="{92151447-FC13-40D9-A218-16F3FECD1D67}"/>
              </a:ext>
            </a:extLst>
          </p:cNvPr>
          <p:cNvSpPr/>
          <p:nvPr/>
        </p:nvSpPr>
        <p:spPr>
          <a:xfrm>
            <a:off x="7363958" y="458660"/>
            <a:ext cx="4202099" cy="102774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OM" sz="6000" dirty="0"/>
              <a:t>اسكت عنه </a:t>
            </a:r>
            <a:endParaRPr lang="ar-KW" sz="6000" dirty="0"/>
          </a:p>
        </p:txBody>
      </p:sp>
      <p:pic>
        <p:nvPicPr>
          <p:cNvPr id="24" name="Picture 23" descr="A picture containing text, clipart, sign&#10;&#10;Description automatically generated">
            <a:extLst>
              <a:ext uri="{FF2B5EF4-FFF2-40B4-BE49-F238E27FC236}">
                <a16:creationId xmlns:a16="http://schemas.microsoft.com/office/drawing/2014/main" id="{F047225B-660B-4327-9632-58575A760F22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952" b="89617" l="9585" r="89617">
                        <a14:foregroundMark x1="64696" y1="9105" x2="62939" y2="18850"/>
                        <a14:foregroundMark x1="62248" y1="37220" x2="62221" y2="37845"/>
                        <a14:foregroundMark x1="62255" y1="37061" x2="62248" y2="37220"/>
                        <a14:foregroundMark x1="62297" y1="36102" x2="62255" y2="37061"/>
                        <a14:foregroundMark x1="62549" y1="30351" x2="62521" y2="30990"/>
                        <a14:foregroundMark x1="62570" y1="29872" x2="62549" y2="30351"/>
                        <a14:foregroundMark x1="62591" y1="29393" x2="62570" y2="29872"/>
                        <a14:foregroundMark x1="62780" y1="25080" x2="62591" y2="29393"/>
                        <a14:foregroundMark x1="62060" y1="51568" x2="62141" y2="51757"/>
                        <a14:foregroundMark x1="63018" y1="29393" x2="62939" y2="26837"/>
                        <a14:foregroundMark x1="63033" y1="29872" x2="63018" y2="29393"/>
                        <a14:foregroundMark x1="63048" y1="30351" x2="63033" y2="29872"/>
                        <a14:foregroundMark x1="63068" y1="30990" x2="63048" y2="30351"/>
                        <a14:foregroundMark x1="63257" y1="37061" x2="63227" y2="36102"/>
                        <a14:foregroundMark x1="63262" y1="37220" x2="63257" y2="37061"/>
                        <a14:foregroundMark x1="63279" y1="37779" x2="63262" y2="37220"/>
                        <a14:foregroundMark x1="63599" y1="48083" x2="63574" y2="47274"/>
                        <a14:foregroundMark x1="63620" y1="48764" x2="63599" y2="48083"/>
                        <a14:foregroundMark x1="63738" y1="52556" x2="63728" y2="52244"/>
                        <a14:foregroundMark x1="66454" y1="5591" x2="59904" y2="6070"/>
                        <a14:foregroundMark x1="54681" y1="11305" x2="53994" y2="12141"/>
                        <a14:foregroundMark x1="56384" y1="9234" x2="56265" y2="9379"/>
                        <a14:foregroundMark x1="59904" y1="4952" x2="57102" y2="8360"/>
                        <a14:foregroundMark x1="56969" y1="8229" x2="59425" y2="6070"/>
                        <a14:foregroundMark x1="55927" y1="9144" x2="56120" y2="8975"/>
                        <a14:foregroundMark x1="67093" y1="23962" x2="71725" y2="19010"/>
                        <a14:foregroundMark x1="54202" y1="10972" x2="53195" y2="12141"/>
                        <a14:foregroundMark x1="56012" y1="8869" x2="55832" y2="9078"/>
                        <a14:foregroundMark x1="58147" y1="6390" x2="56749" y2="8013"/>
                        <a14:foregroundMark x1="57109" y1="8366" x2="57668" y2="7827"/>
                        <a14:foregroundMark x1="56145" y1="9295" x2="56297" y2="9149"/>
                        <a14:foregroundMark x1="53365" y1="11977" x2="54321" y2="11055"/>
                        <a14:foregroundMark x1="53195" y1="12141" x2="53113" y2="12220"/>
                        <a14:foregroundMark x1="53108" y1="12202" x2="52875" y2="12460"/>
                        <a14:foregroundMark x1="54212" y1="10979" x2="53350" y2="11933"/>
                        <a14:foregroundMark x1="56067" y1="8923" x2="55891" y2="9119"/>
                        <a14:foregroundMark x1="58786" y1="5911" x2="56823" y2="8086"/>
                        <a14:foregroundMark x1="56936" y1="8197" x2="58626" y2="6390"/>
                        <a14:foregroundMark x1="56002" y1="9196" x2="56166" y2="9020"/>
                        <a14:foregroundMark x1="53994" y1="11342" x2="54286" y2="11030"/>
                        <a14:foregroundMark x1="54184" y1="10959" x2="53994" y2="11182"/>
                        <a14:foregroundMark x1="55987" y1="8845" x2="55805" y2="9059"/>
                        <a14:foregroundMark x1="58626" y1="5751" x2="56721" y2="7985"/>
                        <a14:foregroundMark x1="53403" y1="10417" x2="53035" y2="10863"/>
                        <a14:foregroundMark x1="55278" y1="8147" x2="54991" y2="8494"/>
                        <a14:backgroundMark x1="61502" y1="42971" x2="61981" y2="47444"/>
                        <a14:backgroundMark x1="61981" y1="37859" x2="62300" y2="42971"/>
                        <a14:backgroundMark x1="61981" y1="37540" x2="61821" y2="32588"/>
                        <a14:backgroundMark x1="62300" y1="48243" x2="61502" y2="50160"/>
                        <a14:backgroundMark x1="61502" y1="48083" x2="61502" y2="48083"/>
                        <a14:backgroundMark x1="61502" y1="48083" x2="61502" y2="48083"/>
                        <a14:backgroundMark x1="61981" y1="47923" x2="61502" y2="47764"/>
                        <a14:backgroundMark x1="62300" y1="49042" x2="61342" y2="51278"/>
                        <a14:backgroundMark x1="52716" y1="13259" x2="52716" y2="10863"/>
                        <a14:backgroundMark x1="62141" y1="30990" x2="62141" y2="36102"/>
                        <a14:backgroundMark x1="62300" y1="30351" x2="62300" y2="30351"/>
                        <a14:backgroundMark x1="62141" y1="29872" x2="62141" y2="29872"/>
                        <a14:backgroundMark x1="62300" y1="29393" x2="62300" y2="29393"/>
                        <a14:backgroundMark x1="62460" y1="37061" x2="62460" y2="37061"/>
                        <a14:backgroundMark x1="62460" y1="38818" x2="62460" y2="38818"/>
                        <a14:backgroundMark x1="62460" y1="37220" x2="62460" y2="37220"/>
                        <a14:backgroundMark x1="55911" y1="7188" x2="54952" y2="7827"/>
                        <a14:backgroundMark x1="54952" y1="8466" x2="53355" y2="10383"/>
                        <a14:backgroundMark x1="53195" y1="12460" x2="52716" y2="100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743" r="26440" b="45854"/>
          <a:stretch/>
        </p:blipFill>
        <p:spPr>
          <a:xfrm>
            <a:off x="9952826" y="4762667"/>
            <a:ext cx="1280160" cy="2156908"/>
          </a:xfrm>
          <a:prstGeom prst="rect">
            <a:avLst/>
          </a:prstGeom>
        </p:spPr>
      </p:pic>
      <p:sp>
        <p:nvSpPr>
          <p:cNvPr id="25" name="Flowchart: Preparation 2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D2839BA-F38B-4B56-B175-8E819B3A35A5}"/>
              </a:ext>
            </a:extLst>
          </p:cNvPr>
          <p:cNvSpPr/>
          <p:nvPr/>
        </p:nvSpPr>
        <p:spPr>
          <a:xfrm>
            <a:off x="9952824" y="4906251"/>
            <a:ext cx="1280160" cy="826439"/>
          </a:xfrm>
          <a:prstGeom prst="flowChartPreparation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KW" sz="2400" b="1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التالي</a:t>
            </a:r>
          </a:p>
        </p:txBody>
      </p:sp>
      <p:pic>
        <p:nvPicPr>
          <p:cNvPr id="20" name="Picture 19" descr="Diagram&#10;&#10;Description automatically generated">
            <a:extLst>
              <a:ext uri="{FF2B5EF4-FFF2-40B4-BE49-F238E27FC236}">
                <a16:creationId xmlns:a16="http://schemas.microsoft.com/office/drawing/2014/main" id="{1C52C214-8362-41D7-9EDC-58A11A10C945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831" b="90508" l="80422" r="97741">
                        <a14:foregroundMark x1="80723" y1="41695" x2="80572" y2="52203"/>
                        <a14:foregroundMark x1="80422" y1="58983" x2="80422" y2="75254"/>
                        <a14:foregroundMark x1="82380" y1="76610" x2="82530" y2="90508"/>
                        <a14:foregroundMark x1="82831" y1="90508" x2="81024" y2="90169"/>
                        <a14:foregroundMark x1="95331" y1="90508" x2="92620" y2="90169"/>
                        <a14:foregroundMark x1="82681" y1="52203" x2="82831" y2="57288"/>
                        <a14:foregroundMark x1="90964" y1="53559" x2="81175" y2="53220"/>
                        <a14:foregroundMark x1="91416" y1="53220" x2="86295" y2="538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610" t="31712"/>
          <a:stretch/>
        </p:blipFill>
        <p:spPr>
          <a:xfrm>
            <a:off x="495651" y="2461863"/>
            <a:ext cx="1776864" cy="218777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EAB99EB9-64D9-4C70-BF07-9B12D24BDCC2}"/>
              </a:ext>
            </a:extLst>
          </p:cNvPr>
          <p:cNvSpPr/>
          <p:nvPr/>
        </p:nvSpPr>
        <p:spPr>
          <a:xfrm>
            <a:off x="693172" y="2756856"/>
            <a:ext cx="1233030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KW" sz="20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منطقة قرطبة</a:t>
            </a:r>
            <a:endParaRPr lang="en-US" sz="20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2B7064FA-1C81-4434-B40D-3A51A068DA8C}"/>
              </a:ext>
            </a:extLst>
          </p:cNvPr>
          <p:cNvSpPr/>
          <p:nvPr/>
        </p:nvSpPr>
        <p:spPr>
          <a:xfrm>
            <a:off x="687469" y="3339127"/>
            <a:ext cx="1263987" cy="50581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KW" sz="1600" dirty="0">
                <a:solidFill>
                  <a:sysClr val="windowText" lastClr="000000"/>
                </a:solidFill>
              </a:rPr>
              <a:t>محطة</a:t>
            </a:r>
          </a:p>
          <a:p>
            <a:pPr algn="r"/>
            <a:r>
              <a:rPr lang="ar-KW" sz="1600" dirty="0">
                <a:solidFill>
                  <a:sysClr val="windowText" lastClr="000000"/>
                </a:solidFill>
              </a:rPr>
              <a:t>وقــود</a:t>
            </a:r>
          </a:p>
        </p:txBody>
      </p:sp>
      <p:pic>
        <p:nvPicPr>
          <p:cNvPr id="26" name="Picture 25" descr="A picture containing icon&#10;&#10;Description automatically generated">
            <a:extLst>
              <a:ext uri="{FF2B5EF4-FFF2-40B4-BE49-F238E27FC236}">
                <a16:creationId xmlns:a16="http://schemas.microsoft.com/office/drawing/2014/main" id="{1E261222-E0BC-459D-9123-7840AC656BD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691" y="3276777"/>
            <a:ext cx="610542" cy="659385"/>
          </a:xfrm>
          <a:prstGeom prst="rect">
            <a:avLst/>
          </a:prstGeom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6EFD3FDE-6003-432F-B53C-C09D50599E8B}"/>
              </a:ext>
            </a:extLst>
          </p:cNvPr>
          <p:cNvSpPr txBox="1"/>
          <p:nvPr/>
        </p:nvSpPr>
        <p:spPr>
          <a:xfrm>
            <a:off x="8020156" y="3309589"/>
            <a:ext cx="261366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OM" sz="3200" dirty="0" err="1">
                <a:solidFill>
                  <a:schemeClr val="bg1"/>
                </a:solidFill>
              </a:rPr>
              <a:t>لا</a:t>
            </a:r>
            <a:r>
              <a:rPr lang="ar-OM" sz="3600" dirty="0" err="1">
                <a:solidFill>
                  <a:schemeClr val="bg1"/>
                </a:solidFill>
              </a:rPr>
              <a:t>اتدخل</a:t>
            </a:r>
            <a:r>
              <a:rPr lang="ar-OM" sz="3600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05729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" fill="hold">
                      <p:stCondLst>
                        <p:cond delay="0"/>
                      </p:stCondLst>
                      <p:childTnLst>
                        <p:par>
                          <p:cTn id="6" fill="hold">
                            <p:stCondLst>
                              <p:cond delay="0"/>
                            </p:stCondLst>
                            <p:childTnLst>
                              <p:par>
                                <p:cTn id="7" presetID="53" presetClass="exit" presetSubtype="32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7.40741E-7 L -0.00859 -0.45301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0" y="-2266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65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284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284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295775E3-EE42-4FE6-A1DE-7026C918BA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4"/>
          <a:stretch/>
        </p:blipFill>
        <p:spPr>
          <a:xfrm>
            <a:off x="1" y="261839"/>
            <a:ext cx="12191999" cy="6574972"/>
          </a:xfrm>
        </p:spPr>
      </p:pic>
      <p:pic>
        <p:nvPicPr>
          <p:cNvPr id="6" name="Picture 5" descr="A picture containing cellphone&#10;&#10;Description automatically generated">
            <a:extLst>
              <a:ext uri="{FF2B5EF4-FFF2-40B4-BE49-F238E27FC236}">
                <a16:creationId xmlns:a16="http://schemas.microsoft.com/office/drawing/2014/main" id="{34B4FA8A-CBFE-4A2B-B9E8-7DA1F7190D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57093" y1="57105" x2="42326" y2="56053"/>
                        <a14:foregroundMark x1="31512" y1="60263" x2="26628" y2="60263"/>
                        <a14:foregroundMark x1="72558" y1="61316" x2="66512" y2="60000"/>
                        <a14:foregroundMark x1="66512" y1="60000" x2="66047" y2="60263"/>
                        <a14:foregroundMark x1="78605" y1="54211" x2="76628" y2="37632"/>
                        <a14:foregroundMark x1="22442" y1="39474" x2="22326" y2="51316"/>
                        <a14:foregroundMark x1="21512" y1="48158" x2="21977" y2="46316"/>
                        <a14:foregroundMark x1="71744" y1="30526" x2="68023" y2="29211"/>
                        <a14:foregroundMark x1="74186" y1="31316" x2="68023" y2="27105"/>
                        <a14:foregroundMark x1="21744" y1="46579" x2="21744" y2="523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9288" y="4612936"/>
            <a:ext cx="4495300" cy="1986295"/>
          </a:xfrm>
          <a:prstGeom prst="rect">
            <a:avLst/>
          </a:prstGeom>
        </p:spPr>
      </p:pic>
      <p:sp>
        <p:nvSpPr>
          <p:cNvPr id="9" name="Flowchart: Alternate Process 8">
            <a:extLst>
              <a:ext uri="{FF2B5EF4-FFF2-40B4-BE49-F238E27FC236}">
                <a16:creationId xmlns:a16="http://schemas.microsoft.com/office/drawing/2014/main" id="{25B12E3C-8AFB-4FCE-B724-996906070F47}"/>
              </a:ext>
            </a:extLst>
          </p:cNvPr>
          <p:cNvSpPr/>
          <p:nvPr/>
        </p:nvSpPr>
        <p:spPr>
          <a:xfrm>
            <a:off x="642026" y="544750"/>
            <a:ext cx="6828817" cy="1206230"/>
          </a:xfrm>
          <a:prstGeom prst="flowChartAlternateProcess">
            <a:avLst/>
          </a:prstGeom>
          <a:solidFill>
            <a:srgbClr val="336699">
              <a:alpha val="30196"/>
            </a:srgbClr>
          </a:solidFill>
          <a:ln>
            <a:solidFill>
              <a:srgbClr val="000000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KW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وصلنا بفضل مهارتكم في القيادة </a:t>
            </a:r>
          </a:p>
          <a:p>
            <a:pPr algn="ctr"/>
            <a:r>
              <a:rPr lang="ar-KW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نراكم قريبا مع تحدي </a:t>
            </a:r>
            <a:r>
              <a:rPr lang="ar-KW"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واسئلة جديدة</a:t>
            </a:r>
            <a:endParaRPr lang="ar-KW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051453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