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370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r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xmlns="" id="{B59C8342-96DA-794A-B0CB-81369999E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5" t="23464" r="5505" b="59745"/>
          <a:stretch/>
        </p:blipFill>
        <p:spPr>
          <a:xfrm>
            <a:off x="615501" y="2395568"/>
            <a:ext cx="10553029" cy="1618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سحابة 5">
            <a:extLst>
              <a:ext uri="{FF2B5EF4-FFF2-40B4-BE49-F238E27FC236}">
                <a16:creationId xmlns:a16="http://schemas.microsoft.com/office/drawing/2014/main" xmlns="" id="{5E9AACA9-9BE3-1E4B-8C31-32F55F83643C}"/>
              </a:ext>
            </a:extLst>
          </p:cNvPr>
          <p:cNvSpPr/>
          <p:nvPr/>
        </p:nvSpPr>
        <p:spPr>
          <a:xfrm>
            <a:off x="8118039" y="305297"/>
            <a:ext cx="2831850" cy="18288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نشاط أختبر نفسي</a:t>
            </a:r>
            <a:endParaRPr lang="ar-OM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:a16="http://schemas.microsoft.com/office/drawing/2014/main" xmlns="" id="{F584DACE-2D63-E44F-B73E-EE7BEED2B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6" t="3130" r="15099" b="4597"/>
          <a:stretch/>
        </p:blipFill>
        <p:spPr>
          <a:xfrm>
            <a:off x="189254" y="3336863"/>
            <a:ext cx="1648197" cy="2637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xmlns="" id="{61D523C7-E8CB-9749-8DBC-E866FF230A8F}"/>
              </a:ext>
            </a:extLst>
          </p:cNvPr>
          <p:cNvSpPr/>
          <p:nvPr/>
        </p:nvSpPr>
        <p:spPr>
          <a:xfrm>
            <a:off x="10819901" y="2420154"/>
            <a:ext cx="286374" cy="286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7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10540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3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C17D08F-2133-44A9-B28C-CB29928FA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CC36881-E309-4C41-8B5B-203AADC15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D237ACFB-37AB-9E46-BB9A-1A9DE2C2B05B}"/>
              </a:ext>
            </a:extLst>
          </p:cNvPr>
          <p:cNvSpPr txBox="1"/>
          <p:nvPr/>
        </p:nvSpPr>
        <p:spPr>
          <a:xfrm>
            <a:off x="652496" y="1613437"/>
            <a:ext cx="2823919" cy="18687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الرسول ﷺ الإنسان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4F2C6A8-7D46-49EA-860B-0F0B02084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D92372-F778-4E96-9E90-4E63BAF3C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B4EC089-8B60-43F4-9BF5-1F0B0E398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C0BAC91-1725-4E5A-92CE-F5A2EB066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DD34A810-5393-FD41-A9C7-86D398BDE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9" r="4360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B61EBEC-D0CA-456C-98A6-EDA1AC9FB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18A71EB-D327-4458-85FB-26336B2BA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03946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4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E5EF71D-7291-FF46-9257-95896A3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3" t="18030" r="34724" b="67615"/>
          <a:stretch/>
        </p:blipFill>
        <p:spPr>
          <a:xfrm>
            <a:off x="1469216" y="1797919"/>
            <a:ext cx="9463658" cy="2315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xmlns="" id="{D17B199E-A9EE-9945-A3D5-C8534717A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4" y="2955861"/>
            <a:ext cx="3560606" cy="2899516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xmlns="" id="{076C953C-1083-7541-B3E3-960896427557}"/>
              </a:ext>
            </a:extLst>
          </p:cNvPr>
          <p:cNvSpPr/>
          <p:nvPr/>
        </p:nvSpPr>
        <p:spPr>
          <a:xfrm>
            <a:off x="10191874" y="56345"/>
            <a:ext cx="1828800" cy="1828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</a:rPr>
              <a:t>نشاط ختامي</a:t>
            </a:r>
            <a:endParaRPr lang="ar-OM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10540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7">
            <a:extLst>
              <a:ext uri="{FF2B5EF4-FFF2-40B4-BE49-F238E27FC236}">
                <a16:creationId xmlns:a16="http://schemas.microsoft.com/office/drawing/2014/main" xmlns="" id="{D17B199E-A9EE-9945-A3D5-C8534717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4" y="2955861"/>
            <a:ext cx="3560606" cy="2899516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xmlns="" id="{559C37E5-6ACC-C445-8550-89DE49A5B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22" t="9277" r="21036" b="68287"/>
          <a:stretch/>
        </p:blipFill>
        <p:spPr>
          <a:xfrm>
            <a:off x="3904628" y="1127062"/>
            <a:ext cx="5935464" cy="2426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02920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2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بيضاوي 7">
            <a:extLst>
              <a:ext uri="{FF2B5EF4-FFF2-40B4-BE49-F238E27FC236}">
                <a16:creationId xmlns:a16="http://schemas.microsoft.com/office/drawing/2014/main" xmlns="" id="{076C953C-1083-7541-B3E3-960896427557}"/>
              </a:ext>
            </a:extLst>
          </p:cNvPr>
          <p:cNvSpPr/>
          <p:nvPr/>
        </p:nvSpPr>
        <p:spPr>
          <a:xfrm>
            <a:off x="10191874" y="56345"/>
            <a:ext cx="1828800" cy="1828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</a:rPr>
              <a:t>نشاط ختامي</a:t>
            </a:r>
            <a:endParaRPr lang="ar-OM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ADDC60CB-2E5F-2648-9FB6-D84B62426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9" t="14400" r="5971" b="61043"/>
          <a:stretch/>
        </p:blipFill>
        <p:spPr>
          <a:xfrm>
            <a:off x="1999316" y="1246241"/>
            <a:ext cx="7961469" cy="1709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صورة 7">
            <a:extLst>
              <a:ext uri="{FF2B5EF4-FFF2-40B4-BE49-F238E27FC236}">
                <a16:creationId xmlns:a16="http://schemas.microsoft.com/office/drawing/2014/main" xmlns="" id="{9B161E7C-71A5-9C43-B926-E131BA36E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12" y="2607234"/>
            <a:ext cx="3560606" cy="2899516"/>
          </a:xfrm>
          <a:prstGeom prst="rect">
            <a:avLst/>
          </a:prstGeom>
        </p:spPr>
      </p:pic>
      <p:pic>
        <p:nvPicPr>
          <p:cNvPr id="5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0540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55515"/>
      </p:ext>
    </p:extLst>
  </p:cSld>
  <p:clrMapOvr>
    <a:masterClrMapping/>
  </p:clrMapOvr>
</p:sld>
</file>

<file path=ppt/theme/theme1.xml><?xml version="1.0" encoding="utf-8"?>
<a:theme xmlns:a="http://schemas.openxmlformats.org/drawingml/2006/main" name="معرض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مخصص</PresentationFormat>
  <Paragraphs>4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معرض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ابتهال الوهيبية</dc:creator>
  <cp:lastModifiedBy>Windows User</cp:lastModifiedBy>
  <cp:revision>15</cp:revision>
  <dcterms:created xsi:type="dcterms:W3CDTF">2021-11-28T09:37:22Z</dcterms:created>
  <dcterms:modified xsi:type="dcterms:W3CDTF">2022-08-21T15:35:27Z</dcterms:modified>
</cp:coreProperties>
</file>