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68" r:id="rId2"/>
    <p:sldId id="280" r:id="rId3"/>
    <p:sldId id="278" r:id="rId4"/>
    <p:sldId id="28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DD6"/>
    <a:srgbClr val="F1BEEC"/>
    <a:srgbClr val="E2BDE3"/>
    <a:srgbClr val="EFD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r" defTabSz="914400" rtl="1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5755DB4-AB63-A543-B8D9-66145AC0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08" y="1033431"/>
            <a:ext cx="9623362" cy="44935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1620564A-3824-6047-BE26-821C0B23C767}"/>
              </a:ext>
            </a:extLst>
          </p:cNvPr>
          <p:cNvSpPr/>
          <p:nvPr/>
        </p:nvSpPr>
        <p:spPr>
          <a:xfrm>
            <a:off x="4415989" y="2971177"/>
            <a:ext cx="1828800" cy="915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كافر كفر نعمة</a:t>
            </a:r>
            <a:endParaRPr lang="ar-OM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471" y="6096000"/>
            <a:ext cx="801529" cy="4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3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178B0506-9DBA-4448-AB64-EEFA6BD83E4A}"/>
              </a:ext>
            </a:extLst>
          </p:cNvPr>
          <p:cNvSpPr/>
          <p:nvPr/>
        </p:nvSpPr>
        <p:spPr>
          <a:xfrm>
            <a:off x="1825544" y="381124"/>
            <a:ext cx="3136900" cy="123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D1DD6"/>
                </a:solidFill>
              </a:rPr>
              <a:t>نشاط إثرائي٢</a:t>
            </a:r>
            <a:endParaRPr lang="ar-OM" sz="4800" b="1" dirty="0">
              <a:solidFill>
                <a:srgbClr val="4D1DD6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6E69AB0-B10D-794F-BF52-EBF93787D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9" t="8814" r="5140" b="57869"/>
          <a:stretch/>
        </p:blipFill>
        <p:spPr>
          <a:xfrm>
            <a:off x="2303432" y="2527549"/>
            <a:ext cx="9014509" cy="23407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63E9D5DF-DF65-CF4E-989B-349AB7AE97CD}"/>
              </a:ext>
            </a:extLst>
          </p:cNvPr>
          <p:cNvSpPr/>
          <p:nvPr/>
        </p:nvSpPr>
        <p:spPr>
          <a:xfrm>
            <a:off x="2459068" y="3142560"/>
            <a:ext cx="8703236" cy="7770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C8746088-1B22-F54E-894C-0A7FDC56E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1" t="32206" r="8730" b="57338"/>
          <a:stretch/>
        </p:blipFill>
        <p:spPr>
          <a:xfrm>
            <a:off x="2652058" y="3163793"/>
            <a:ext cx="8317255" cy="734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941" y="6172200"/>
            <a:ext cx="801529" cy="4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2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A7475E7A-AB90-AB4C-9DA0-77B2F9BC5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5" t="11830" r="31813"/>
          <a:stretch/>
        </p:blipFill>
        <p:spPr>
          <a:xfrm>
            <a:off x="9910981" y="305297"/>
            <a:ext cx="1929902" cy="1679636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7DAA581C-3244-EE44-ABC8-E2F2E1F2AECA}"/>
              </a:ext>
            </a:extLst>
          </p:cNvPr>
          <p:cNvSpPr/>
          <p:nvPr/>
        </p:nvSpPr>
        <p:spPr>
          <a:xfrm>
            <a:off x="8917392" y="1524620"/>
            <a:ext cx="3274608" cy="114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D1DD6"/>
                </a:solidFill>
              </a:rPr>
              <a:t>نشاط ختامي</a:t>
            </a:r>
            <a:endParaRPr lang="ar-OM" sz="4800" b="1" dirty="0">
              <a:solidFill>
                <a:srgbClr val="4D1DD6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E5BDCB41-BF7E-B74D-A3F4-AA2E393A4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5" t="9153" r="8408" b="47430"/>
          <a:stretch/>
        </p:blipFill>
        <p:spPr>
          <a:xfrm>
            <a:off x="547843" y="1849219"/>
            <a:ext cx="8205198" cy="282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18" y="6096000"/>
            <a:ext cx="801529" cy="4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9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A7475E7A-AB90-AB4C-9DA0-77B2F9BC5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5" t="11830" r="31813"/>
          <a:stretch/>
        </p:blipFill>
        <p:spPr>
          <a:xfrm>
            <a:off x="9910981" y="305297"/>
            <a:ext cx="1929902" cy="1679636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7DAA581C-3244-EE44-ABC8-E2F2E1F2AECA}"/>
              </a:ext>
            </a:extLst>
          </p:cNvPr>
          <p:cNvSpPr/>
          <p:nvPr/>
        </p:nvSpPr>
        <p:spPr>
          <a:xfrm>
            <a:off x="8917392" y="1524620"/>
            <a:ext cx="3274608" cy="114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D1DD6"/>
                </a:solidFill>
              </a:rPr>
              <a:t>نشاط ختامي</a:t>
            </a:r>
            <a:endParaRPr lang="ar-OM" sz="4800" b="1" dirty="0">
              <a:solidFill>
                <a:srgbClr val="4D1DD6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20A08A44-C2AF-C145-9326-6890CE733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6" t="23718" r="12072" b="52375"/>
          <a:stretch/>
        </p:blipFill>
        <p:spPr>
          <a:xfrm>
            <a:off x="351117" y="1257173"/>
            <a:ext cx="8205197" cy="1679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FADFA02F-73EF-8F41-A3F8-980C168F8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45" t="13499" r="5883" b="74006"/>
          <a:stretch/>
        </p:blipFill>
        <p:spPr>
          <a:xfrm>
            <a:off x="3386667" y="3576041"/>
            <a:ext cx="5418666" cy="87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413466C-F363-5547-92C0-E5ACCBFD6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0" t="31304" r="5883" b="59784"/>
          <a:stretch/>
        </p:blipFill>
        <p:spPr>
          <a:xfrm>
            <a:off x="1008530" y="4707225"/>
            <a:ext cx="8902451" cy="62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471" y="6172200"/>
            <a:ext cx="801529" cy="4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05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اديسون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مخصص</PresentationFormat>
  <Paragraphs>4</Paragraphs>
  <Slides>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</vt:i4>
      </vt:variant>
    </vt:vector>
  </HeadingPairs>
  <TitlesOfParts>
    <vt:vector size="5" baseType="lpstr">
      <vt:lpstr>ماديسون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4</cp:revision>
  <dcterms:created xsi:type="dcterms:W3CDTF">2021-03-30T11:48:20Z</dcterms:created>
  <dcterms:modified xsi:type="dcterms:W3CDTF">2022-08-22T13:25:37Z</dcterms:modified>
</cp:coreProperties>
</file>