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90" d="100"/>
          <a:sy n="90" d="100"/>
        </p:scale>
        <p:origin x="-370" y="-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xmlns="" id="{275D6BFE-823C-624C-939A-2A3E71545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7" t="22845" r="5364" b="39831"/>
          <a:stretch/>
        </p:blipFill>
        <p:spPr>
          <a:xfrm>
            <a:off x="2390589" y="1568825"/>
            <a:ext cx="7408334" cy="37975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xmlns="" id="{687C327E-202B-C84E-A11C-87E8D16025C7}"/>
              </a:ext>
            </a:extLst>
          </p:cNvPr>
          <p:cNvSpPr/>
          <p:nvPr/>
        </p:nvSpPr>
        <p:spPr>
          <a:xfrm>
            <a:off x="9625355" y="187511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FF00"/>
                </a:solidFill>
              </a:rPr>
              <a:t>نشاط ختامي </a:t>
            </a:r>
            <a:endParaRPr lang="ar-OM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755" y="5562600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632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>
            <a:extLst>
              <a:ext uri="{FF2B5EF4-FFF2-40B4-BE49-F238E27FC236}">
                <a16:creationId xmlns:a16="http://schemas.microsoft.com/office/drawing/2014/main" xmlns="" id="{3C07CCD5-B446-D043-B58A-3C8206819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6" t="13441" r="6802" b="67751"/>
          <a:stretch/>
        </p:blipFill>
        <p:spPr>
          <a:xfrm>
            <a:off x="2416734" y="2183902"/>
            <a:ext cx="7358531" cy="24901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486400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56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xmlns="" id="{F8D326F4-9878-C241-8069-B3463C20A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6" t="25784" r="4348"/>
          <a:stretch/>
        </p:blipFill>
        <p:spPr>
          <a:xfrm>
            <a:off x="2577353" y="1680882"/>
            <a:ext cx="7047255" cy="36174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562600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7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xmlns="" id="{B1CFC7CD-E6F5-954E-9B29-9AAD7F95B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" t="14323" r="4670" b="73812"/>
          <a:stretch/>
        </p:blipFill>
        <p:spPr>
          <a:xfrm>
            <a:off x="2491440" y="2632137"/>
            <a:ext cx="7209119" cy="1593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562600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8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9D86CA4F-E80E-F248-8C86-6B13BAF27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5" t="22922" r="31113" b="43820"/>
          <a:stretch/>
        </p:blipFill>
        <p:spPr>
          <a:xfrm>
            <a:off x="2597274" y="1779244"/>
            <a:ext cx="6997451" cy="32995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562600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74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61061C52-BCC7-D242-8D57-96EF0E06190A}"/>
              </a:ext>
            </a:extLst>
          </p:cNvPr>
          <p:cNvSpPr txBox="1"/>
          <p:nvPr/>
        </p:nvSpPr>
        <p:spPr>
          <a:xfrm>
            <a:off x="2813922" y="1805394"/>
            <a:ext cx="65865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7030A0"/>
                </a:solidFill>
              </a:rPr>
              <a:t>أوجدي حلولا للوقاية من ( الانحراف الفكري، التعصب، الانحراف الجنسي )</a:t>
            </a:r>
            <a:endParaRPr lang="ar-OM" sz="24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638800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9860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عضوي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مخصص</PresentationFormat>
  <Paragraphs>2</Paragraphs>
  <Slides>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7" baseType="lpstr">
      <vt:lpstr>عضوي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ابتهال الوهيبية</dc:creator>
  <cp:lastModifiedBy>Windows User</cp:lastModifiedBy>
  <cp:revision>5</cp:revision>
  <dcterms:created xsi:type="dcterms:W3CDTF">2021-02-14T16:59:33Z</dcterms:created>
  <dcterms:modified xsi:type="dcterms:W3CDTF">2022-08-21T15:34:15Z</dcterms:modified>
</cp:coreProperties>
</file>