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D68A"/>
    <a:srgbClr val="9DF2FC"/>
    <a:srgbClr val="AFE2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370" y="-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r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ransition spd="slow">
    <p:fade/>
  </p:transition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بيضاوي 1">
            <a:extLst>
              <a:ext uri="{FF2B5EF4-FFF2-40B4-BE49-F238E27FC236}">
                <a16:creationId xmlns:a16="http://schemas.microsoft.com/office/drawing/2014/main" xmlns="" id="{152DD422-1ED5-2C4B-ADAE-87C05807BA48}"/>
              </a:ext>
            </a:extLst>
          </p:cNvPr>
          <p:cNvSpPr/>
          <p:nvPr/>
        </p:nvSpPr>
        <p:spPr>
          <a:xfrm>
            <a:off x="8255745" y="385979"/>
            <a:ext cx="2284889" cy="136886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accent6">
                    <a:lumMod val="50000"/>
                  </a:schemeClr>
                </a:solidFill>
              </a:rPr>
              <a:t>نشاط ختامي</a:t>
            </a:r>
            <a:endParaRPr lang="ar-OM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B10EAE98-00AC-BF49-928D-8A6FDFDFC540}"/>
              </a:ext>
            </a:extLst>
          </p:cNvPr>
          <p:cNvSpPr txBox="1"/>
          <p:nvPr/>
        </p:nvSpPr>
        <p:spPr>
          <a:xfrm>
            <a:off x="1133039" y="3544319"/>
            <a:ext cx="8578725" cy="1815882"/>
          </a:xfrm>
          <a:prstGeom prst="rect">
            <a:avLst/>
          </a:prstGeom>
          <a:solidFill>
            <a:srgbClr val="CED68A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ar-SA" sz="2800" b="1" dirty="0"/>
              <a:t>أكملي الفراغ بما يناسب:</a:t>
            </a:r>
          </a:p>
          <a:p>
            <a:pPr marL="285750" indent="-285750" algn="r">
              <a:buFontTx/>
              <a:buChar char="-"/>
            </a:pPr>
            <a:r>
              <a:rPr lang="ar-SA" sz="2800" dirty="0"/>
              <a:t>- من الصفات الواجبة في حق الله تعالى...............</a:t>
            </a:r>
          </a:p>
          <a:p>
            <a:pPr marL="285750" indent="-285750" algn="r">
              <a:buFontTx/>
              <a:buChar char="-"/>
            </a:pPr>
            <a:r>
              <a:rPr lang="ar-SA" sz="2800" dirty="0"/>
              <a:t>- يطلق على صفات الله تعالى التي يصح أن يتصف بها وبضدها مع اختلاف المحل أو الزمن.......................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xmlns="" id="{560F71B9-C98B-9A43-AF1B-7F3865D35038}"/>
              </a:ext>
            </a:extLst>
          </p:cNvPr>
          <p:cNvSpPr txBox="1"/>
          <p:nvPr/>
        </p:nvSpPr>
        <p:spPr>
          <a:xfrm>
            <a:off x="1880099" y="1481434"/>
            <a:ext cx="6524314" cy="1815882"/>
          </a:xfrm>
          <a:prstGeom prst="rect">
            <a:avLst/>
          </a:prstGeom>
          <a:solidFill>
            <a:srgbClr val="9DF2FC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ar-SA" sz="2800" b="1" dirty="0"/>
              <a:t>عللي:</a:t>
            </a:r>
          </a:p>
          <a:p>
            <a:pPr marL="457200" indent="-457200" algn="r">
              <a:buFontTx/>
              <a:buChar char="-"/>
            </a:pPr>
            <a:r>
              <a:rPr lang="ar-SA" sz="2800" b="1" dirty="0"/>
              <a:t>يستحيل اتصاف الله تعالى بالظلم</a:t>
            </a:r>
          </a:p>
          <a:p>
            <a:pPr marL="457200" indent="-457200" algn="r">
              <a:buFontTx/>
              <a:buChar char="-"/>
            </a:pPr>
            <a:endParaRPr lang="ar-SA" sz="2800" b="1" dirty="0"/>
          </a:p>
          <a:p>
            <a:pPr marL="457200" indent="-457200" algn="r">
              <a:buFontTx/>
              <a:buChar char="-"/>
            </a:pPr>
            <a:endParaRPr lang="ar-SA" sz="2800" b="1" dirty="0"/>
          </a:p>
        </p:txBody>
      </p:sp>
      <p:pic>
        <p:nvPicPr>
          <p:cNvPr id="6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5562600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0005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theme/theme1.xml><?xml version="1.0" encoding="utf-8"?>
<a:theme xmlns:a="http://schemas.openxmlformats.org/drawingml/2006/main" name="قطرة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مخصص</PresentationFormat>
  <Paragraphs>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قطرة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صفات الله تعالى</dc:title>
  <dc:creator>maryam92164836@outlook.sa</dc:creator>
  <cp:lastModifiedBy>Windows User</cp:lastModifiedBy>
  <cp:revision>13</cp:revision>
  <dcterms:created xsi:type="dcterms:W3CDTF">2020-12-03T07:38:36Z</dcterms:created>
  <dcterms:modified xsi:type="dcterms:W3CDTF">2022-08-21T15:33:20Z</dcterms:modified>
</cp:coreProperties>
</file>