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61" r:id="rId2"/>
    <p:sldId id="256" r:id="rId3"/>
    <p:sldId id="257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7FF"/>
    <a:srgbClr val="C2E3F8"/>
    <a:srgbClr val="F29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r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r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r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D43C2226-90FB-AB43-BB81-3E01562CE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2" t="14553" r="26747" b="57737"/>
          <a:stretch/>
        </p:blipFill>
        <p:spPr>
          <a:xfrm>
            <a:off x="2984598" y="1557430"/>
            <a:ext cx="8176239" cy="3731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3951B5A9-FD8D-8842-AB67-CD47F933D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42"/>
          <a:stretch/>
        </p:blipFill>
        <p:spPr>
          <a:xfrm>
            <a:off x="136108" y="1853173"/>
            <a:ext cx="3432333" cy="26380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6388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1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الشرح: سهم لأسفل 3">
            <a:extLst>
              <a:ext uri="{FF2B5EF4-FFF2-40B4-BE49-F238E27FC236}">
                <a16:creationId xmlns:a16="http://schemas.microsoft.com/office/drawing/2014/main" xmlns="" id="{ECEC8414-DE59-5641-B141-0E8BCD3057A1}"/>
              </a:ext>
            </a:extLst>
          </p:cNvPr>
          <p:cNvSpPr/>
          <p:nvPr/>
        </p:nvSpPr>
        <p:spPr>
          <a:xfrm>
            <a:off x="3934510" y="517463"/>
            <a:ext cx="6574118" cy="1828800"/>
          </a:xfrm>
          <a:prstGeom prst="downArrowCallout">
            <a:avLst/>
          </a:prstGeom>
          <a:solidFill>
            <a:srgbClr val="F29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Aldhabi" pitchFamily="2" charset="-78"/>
                <a:cs typeface="Aldhabi" pitchFamily="2" charset="-78"/>
              </a:rPr>
              <a:t>لرسول الله صلى الله عليه وسلم مكانة ومنزلة عظيمة لم يبلغها أحد اذكري بعضا منها</a:t>
            </a:r>
            <a:endParaRPr lang="ar-OM" sz="3200" b="1" dirty="0">
              <a:solidFill>
                <a:srgbClr val="0070C0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C67961D9-EA02-A045-913B-6FF34F1EB28F}"/>
              </a:ext>
            </a:extLst>
          </p:cNvPr>
          <p:cNvSpPr/>
          <p:nvPr/>
        </p:nvSpPr>
        <p:spPr>
          <a:xfrm>
            <a:off x="4109569" y="2522070"/>
            <a:ext cx="6150037" cy="906930"/>
          </a:xfrm>
          <a:prstGeom prst="roundRect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xmlns="" id="{10449CA4-376F-E341-9515-0A3A11DCCBD7}"/>
              </a:ext>
            </a:extLst>
          </p:cNvPr>
          <p:cNvSpPr/>
          <p:nvPr/>
        </p:nvSpPr>
        <p:spPr>
          <a:xfrm>
            <a:off x="4109569" y="3529853"/>
            <a:ext cx="6150037" cy="906930"/>
          </a:xfrm>
          <a:prstGeom prst="roundRect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F881FA1E-CD10-4E4F-AC74-A0BF484A0232}"/>
              </a:ext>
            </a:extLst>
          </p:cNvPr>
          <p:cNvSpPr/>
          <p:nvPr/>
        </p:nvSpPr>
        <p:spPr>
          <a:xfrm>
            <a:off x="4146550" y="4537636"/>
            <a:ext cx="6150037" cy="906930"/>
          </a:xfrm>
          <a:prstGeom prst="roundRect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xmlns="" id="{2F128E35-3045-B342-9B06-7C7536EBB8AB}"/>
              </a:ext>
            </a:extLst>
          </p:cNvPr>
          <p:cNvSpPr/>
          <p:nvPr/>
        </p:nvSpPr>
        <p:spPr>
          <a:xfrm>
            <a:off x="4146550" y="5545419"/>
            <a:ext cx="6150037" cy="906930"/>
          </a:xfrm>
          <a:prstGeom prst="roundRect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8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545419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xmlns="" id="{A10CD14C-EFE2-354D-B5EF-2A71DC8EB434}"/>
              </a:ext>
            </a:extLst>
          </p:cNvPr>
          <p:cNvSpPr/>
          <p:nvPr/>
        </p:nvSpPr>
        <p:spPr>
          <a:xfrm>
            <a:off x="3673039" y="704227"/>
            <a:ext cx="6798234" cy="839695"/>
          </a:xfrm>
          <a:prstGeom prst="roundRect">
            <a:avLst/>
          </a:prstGeom>
          <a:solidFill>
            <a:srgbClr val="A6E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  <a:cs typeface="Aldhabi" pitchFamily="2" charset="-78"/>
              </a:rPr>
              <a:t>اذكري دليلا على عظيم مكانة الرسول صلى الله عليه فيما يلي:</a:t>
            </a:r>
            <a:endParaRPr lang="ar-OM" sz="36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  <a:cs typeface="Aldhabi" pitchFamily="2" charset="-78"/>
            </a:endParaRPr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xmlns="" id="{6FA3E23E-E70D-7A48-A411-4BC6BCE1D475}"/>
              </a:ext>
            </a:extLst>
          </p:cNvPr>
          <p:cNvSpPr/>
          <p:nvPr/>
        </p:nvSpPr>
        <p:spPr>
          <a:xfrm rot="5400000">
            <a:off x="9032951" y="1818615"/>
            <a:ext cx="1382529" cy="896470"/>
          </a:xfrm>
          <a:prstGeom prst="rightArrow">
            <a:avLst/>
          </a:prstGeom>
          <a:solidFill>
            <a:srgbClr val="A6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7" name="سهم: لليمين 6">
            <a:extLst>
              <a:ext uri="{FF2B5EF4-FFF2-40B4-BE49-F238E27FC236}">
                <a16:creationId xmlns:a16="http://schemas.microsoft.com/office/drawing/2014/main" xmlns="" id="{5EC7B732-F953-B941-9BFE-BD9507EDAD41}"/>
              </a:ext>
            </a:extLst>
          </p:cNvPr>
          <p:cNvSpPr/>
          <p:nvPr/>
        </p:nvSpPr>
        <p:spPr>
          <a:xfrm rot="5400000">
            <a:off x="6732508" y="1818616"/>
            <a:ext cx="1382529" cy="896470"/>
          </a:xfrm>
          <a:prstGeom prst="rightArrow">
            <a:avLst/>
          </a:prstGeom>
          <a:solidFill>
            <a:srgbClr val="A6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سهم: لليمين 8">
            <a:extLst>
              <a:ext uri="{FF2B5EF4-FFF2-40B4-BE49-F238E27FC236}">
                <a16:creationId xmlns:a16="http://schemas.microsoft.com/office/drawing/2014/main" xmlns="" id="{6498E758-0FDE-AF4D-9806-D2C7CFCCAE50}"/>
              </a:ext>
            </a:extLst>
          </p:cNvPr>
          <p:cNvSpPr/>
          <p:nvPr/>
        </p:nvSpPr>
        <p:spPr>
          <a:xfrm rot="5400000">
            <a:off x="4083437" y="1818617"/>
            <a:ext cx="1382529" cy="896470"/>
          </a:xfrm>
          <a:prstGeom prst="rightArrow">
            <a:avLst/>
          </a:prstGeom>
          <a:solidFill>
            <a:srgbClr val="A6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C29FDEC9-51AD-2B4B-8A19-48AAA4540B99}"/>
              </a:ext>
            </a:extLst>
          </p:cNvPr>
          <p:cNvSpPr txBox="1"/>
          <p:nvPr/>
        </p:nvSpPr>
        <p:spPr>
          <a:xfrm>
            <a:off x="8822266" y="2989778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كونه مبلغا عن الله تعالى:</a:t>
            </a:r>
            <a:endParaRPr lang="ar-OM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61527F5-83BD-5A41-8526-F4A9A26FD671}"/>
              </a:ext>
            </a:extLst>
          </p:cNvPr>
          <p:cNvSpPr txBox="1"/>
          <p:nvPr/>
        </p:nvSpPr>
        <p:spPr>
          <a:xfrm>
            <a:off x="3868768" y="3056030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صاحب رسالة عالمية:</a:t>
            </a:r>
            <a:endParaRPr lang="ar-OM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ABA7221E-FB87-AE4D-88E9-891160F096A3}"/>
              </a:ext>
            </a:extLst>
          </p:cNvPr>
          <p:cNvSpPr txBox="1"/>
          <p:nvPr/>
        </p:nvSpPr>
        <p:spPr>
          <a:xfrm>
            <a:off x="6374902" y="3056030"/>
            <a:ext cx="1991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طاعته من طاعة الله عزوجل:</a:t>
            </a:r>
            <a:endParaRPr lang="ar-OM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xmlns="" id="{A7FBA09C-941B-3B4F-A0B1-4C6742B38BFA}"/>
              </a:ext>
            </a:extLst>
          </p:cNvPr>
          <p:cNvSpPr/>
          <p:nvPr/>
        </p:nvSpPr>
        <p:spPr>
          <a:xfrm>
            <a:off x="8872069" y="3743685"/>
            <a:ext cx="2420969" cy="1828800"/>
          </a:xfrm>
          <a:prstGeom prst="ellipse">
            <a:avLst/>
          </a:prstGeom>
          <a:solidFill>
            <a:srgbClr val="C2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xmlns="" id="{9A4080D3-FF91-F146-AF6B-20585F350226}"/>
              </a:ext>
            </a:extLst>
          </p:cNvPr>
          <p:cNvSpPr/>
          <p:nvPr/>
        </p:nvSpPr>
        <p:spPr>
          <a:xfrm>
            <a:off x="6285253" y="3882923"/>
            <a:ext cx="2420969" cy="1828800"/>
          </a:xfrm>
          <a:prstGeom prst="ellipse">
            <a:avLst/>
          </a:prstGeom>
          <a:solidFill>
            <a:srgbClr val="C2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xmlns="" id="{E332CB21-02C5-0C42-9629-D1373B5869DD}"/>
              </a:ext>
            </a:extLst>
          </p:cNvPr>
          <p:cNvSpPr/>
          <p:nvPr/>
        </p:nvSpPr>
        <p:spPr>
          <a:xfrm>
            <a:off x="3524123" y="3860298"/>
            <a:ext cx="2420969" cy="1828800"/>
          </a:xfrm>
          <a:prstGeom prst="ellipse">
            <a:avLst/>
          </a:prstGeom>
          <a:solidFill>
            <a:srgbClr val="C2E3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3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565013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بيانات مخزنة 3">
            <a:extLst>
              <a:ext uri="{FF2B5EF4-FFF2-40B4-BE49-F238E27FC236}">
                <a16:creationId xmlns:a16="http://schemas.microsoft.com/office/drawing/2014/main" xmlns="" id="{33FC7E36-3797-3443-ABC0-B34217F6501E}"/>
              </a:ext>
            </a:extLst>
          </p:cNvPr>
          <p:cNvSpPr/>
          <p:nvPr/>
        </p:nvSpPr>
        <p:spPr>
          <a:xfrm>
            <a:off x="2664511" y="121959"/>
            <a:ext cx="7507940" cy="1225296"/>
          </a:xfrm>
          <a:prstGeom prst="flowChartOnlineStorage">
            <a:avLst/>
          </a:prstGeom>
          <a:solidFill>
            <a:srgbClr val="F29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للرسول صلى الله عليه وسلم حقوق علينا..قومي بمزاوجة الدليل وما يرشدنا إليه من حق للرسول صلى الله عليه وسلم </a:t>
            </a:r>
            <a:endParaRPr lang="ar-OM" b="1" dirty="0">
              <a:solidFill>
                <a:srgbClr val="7030A0"/>
              </a:solidFill>
            </a:endParaRPr>
          </a:p>
        </p:txBody>
      </p:sp>
      <p:sp>
        <p:nvSpPr>
          <p:cNvPr id="17" name="سهم: مسنن إلى اليمين 16">
            <a:extLst>
              <a:ext uri="{FF2B5EF4-FFF2-40B4-BE49-F238E27FC236}">
                <a16:creationId xmlns:a16="http://schemas.microsoft.com/office/drawing/2014/main" xmlns="" id="{4FFF6146-4607-FC4E-9D7C-9FB6CEDB7524}"/>
              </a:ext>
            </a:extLst>
          </p:cNvPr>
          <p:cNvSpPr/>
          <p:nvPr/>
        </p:nvSpPr>
        <p:spPr>
          <a:xfrm>
            <a:off x="2178922" y="4904138"/>
            <a:ext cx="3829682" cy="1519019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وجوب محبة الرسول صلى الله عليه وسلم</a:t>
            </a:r>
            <a:endParaRPr lang="ar-OM" b="1" dirty="0">
              <a:solidFill>
                <a:schemeClr val="tx1"/>
              </a:solidFill>
            </a:endParaRPr>
          </a:p>
        </p:txBody>
      </p:sp>
      <p:sp>
        <p:nvSpPr>
          <p:cNvPr id="19" name="سهم: مسنن إلى اليمين 18">
            <a:extLst>
              <a:ext uri="{FF2B5EF4-FFF2-40B4-BE49-F238E27FC236}">
                <a16:creationId xmlns:a16="http://schemas.microsoft.com/office/drawing/2014/main" xmlns="" id="{566153D9-BE49-BE46-8D75-B4B6EDC24722}"/>
              </a:ext>
            </a:extLst>
          </p:cNvPr>
          <p:cNvSpPr/>
          <p:nvPr/>
        </p:nvSpPr>
        <p:spPr>
          <a:xfrm>
            <a:off x="2178922" y="3222301"/>
            <a:ext cx="3829682" cy="1519019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وجوب الإيمان به صلى الله عليه وسلم</a:t>
            </a:r>
            <a:endParaRPr lang="ar-OM" b="1" dirty="0">
              <a:solidFill>
                <a:schemeClr val="tx1"/>
              </a:solidFill>
            </a:endParaRPr>
          </a:p>
        </p:txBody>
      </p:sp>
      <p:sp>
        <p:nvSpPr>
          <p:cNvPr id="21" name="سهم: مسنن إلى اليمين 20">
            <a:extLst>
              <a:ext uri="{FF2B5EF4-FFF2-40B4-BE49-F238E27FC236}">
                <a16:creationId xmlns:a16="http://schemas.microsoft.com/office/drawing/2014/main" xmlns="" id="{0E124B3D-89F8-6241-A1E7-B2E6320814E3}"/>
              </a:ext>
            </a:extLst>
          </p:cNvPr>
          <p:cNvSpPr/>
          <p:nvPr/>
        </p:nvSpPr>
        <p:spPr>
          <a:xfrm>
            <a:off x="2178922" y="1540464"/>
            <a:ext cx="3829682" cy="1519019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الاحتكام إلى سنته</a:t>
            </a:r>
            <a:endParaRPr lang="ar-OM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C862505-8A7A-BE44-8CF4-9B37DC7A3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" t="4430" r="4439" b="11166"/>
          <a:stretch/>
        </p:blipFill>
        <p:spPr>
          <a:xfrm>
            <a:off x="7535390" y="1540464"/>
            <a:ext cx="3643037" cy="16818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B6501E41-E315-9347-9C0F-73EFC7121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2" t="16939" b="30229"/>
          <a:stretch/>
        </p:blipFill>
        <p:spPr>
          <a:xfrm>
            <a:off x="7535391" y="3389208"/>
            <a:ext cx="3643037" cy="17564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92E83D1-758C-6345-A36B-0D10FE113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0" t="4268" r="4356" b="40854"/>
          <a:stretch/>
        </p:blipFill>
        <p:spPr>
          <a:xfrm>
            <a:off x="7597646" y="5211376"/>
            <a:ext cx="3580782" cy="1558741"/>
          </a:xfrm>
          <a:prstGeom prst="rect">
            <a:avLst/>
          </a:prstGeom>
        </p:spPr>
      </p:pic>
      <p:pic>
        <p:nvPicPr>
          <p:cNvPr id="9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73813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1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49335460-3144-FA41-87E0-59EC6675B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2" t="3667" r="4960" b="38999"/>
          <a:stretch/>
        </p:blipFill>
        <p:spPr>
          <a:xfrm>
            <a:off x="7134411" y="647452"/>
            <a:ext cx="3834904" cy="151902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554D1DE1-26D2-0044-9551-68519645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10" y="2406679"/>
            <a:ext cx="3829683" cy="1558741"/>
          </a:xfrm>
          <a:prstGeom prst="rect">
            <a:avLst/>
          </a:prstGeom>
        </p:spPr>
      </p:pic>
      <p:sp>
        <p:nvSpPr>
          <p:cNvPr id="17" name="سهم: مسنن إلى اليمين 16">
            <a:extLst>
              <a:ext uri="{FF2B5EF4-FFF2-40B4-BE49-F238E27FC236}">
                <a16:creationId xmlns:a16="http://schemas.microsoft.com/office/drawing/2014/main" xmlns="" id="{4FFF6146-4607-FC4E-9D7C-9FB6CEDB7524}"/>
              </a:ext>
            </a:extLst>
          </p:cNvPr>
          <p:cNvSpPr/>
          <p:nvPr/>
        </p:nvSpPr>
        <p:spPr>
          <a:xfrm>
            <a:off x="2054413" y="4470236"/>
            <a:ext cx="3829682" cy="1682387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طاعة الرسول صلى الله عليه وسلم</a:t>
            </a:r>
            <a:endParaRPr lang="ar-OM" b="1" dirty="0">
              <a:solidFill>
                <a:schemeClr val="tx1"/>
              </a:solidFill>
            </a:endParaRPr>
          </a:p>
        </p:txBody>
      </p:sp>
      <p:sp>
        <p:nvSpPr>
          <p:cNvPr id="19" name="سهم: مسنن إلى اليمين 18">
            <a:extLst>
              <a:ext uri="{FF2B5EF4-FFF2-40B4-BE49-F238E27FC236}">
                <a16:creationId xmlns:a16="http://schemas.microsoft.com/office/drawing/2014/main" xmlns="" id="{566153D9-BE49-BE46-8D75-B4B6EDC24722}"/>
              </a:ext>
            </a:extLst>
          </p:cNvPr>
          <p:cNvSpPr/>
          <p:nvPr/>
        </p:nvSpPr>
        <p:spPr>
          <a:xfrm>
            <a:off x="2054413" y="2446401"/>
            <a:ext cx="3829682" cy="1519019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التأسي والاقتداء به</a:t>
            </a:r>
            <a:endParaRPr lang="ar-OM" b="1" dirty="0">
              <a:solidFill>
                <a:schemeClr val="tx1"/>
              </a:solidFill>
            </a:endParaRPr>
          </a:p>
        </p:txBody>
      </p:sp>
      <p:sp>
        <p:nvSpPr>
          <p:cNvPr id="21" name="سهم: مسنن إلى اليمين 20">
            <a:extLst>
              <a:ext uri="{FF2B5EF4-FFF2-40B4-BE49-F238E27FC236}">
                <a16:creationId xmlns:a16="http://schemas.microsoft.com/office/drawing/2014/main" xmlns="" id="{0E124B3D-89F8-6241-A1E7-B2E6320814E3}"/>
              </a:ext>
            </a:extLst>
          </p:cNvPr>
          <p:cNvSpPr/>
          <p:nvPr/>
        </p:nvSpPr>
        <p:spPr>
          <a:xfrm>
            <a:off x="2054413" y="422566"/>
            <a:ext cx="3829682" cy="1519019"/>
          </a:xfrm>
          <a:prstGeom prst="notchedRightArrow">
            <a:avLst/>
          </a:prstGeom>
          <a:solidFill>
            <a:srgbClr val="C2E3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الصلاة على الرسول صلى الله عليه وسلم</a:t>
            </a:r>
            <a:endParaRPr lang="ar-OM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B80A00D-E975-C442-8D34-435DAC7D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189" y="4205627"/>
            <a:ext cx="3834904" cy="1946996"/>
          </a:xfrm>
          <a:prstGeom prst="rect">
            <a:avLst/>
          </a:prstGeom>
        </p:spPr>
      </p:pic>
      <p:pic>
        <p:nvPicPr>
          <p:cNvPr id="8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86740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42731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مخصص</PresentationFormat>
  <Paragraphs>12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ابتهال الوهيبية</dc:creator>
  <cp:lastModifiedBy>Windows User</cp:lastModifiedBy>
  <cp:revision>4</cp:revision>
  <dcterms:created xsi:type="dcterms:W3CDTF">2020-12-27T04:54:24Z</dcterms:created>
  <dcterms:modified xsi:type="dcterms:W3CDTF">2022-08-21T15:33:02Z</dcterms:modified>
</cp:coreProperties>
</file>