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8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68A"/>
    <a:srgbClr val="9DF2FC"/>
    <a:srgbClr val="AFE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370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fade/>
  </p:transition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045CF138-1FA4-7C47-A465-4F0A57B09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" t="26078" r="2899" b="20436"/>
          <a:stretch/>
        </p:blipFill>
        <p:spPr>
          <a:xfrm>
            <a:off x="1020981" y="697255"/>
            <a:ext cx="10160000" cy="5416175"/>
          </a:xfrm>
          <a:prstGeom prst="rect">
            <a:avLst/>
          </a:prstGeom>
        </p:spPr>
      </p:pic>
      <p:sp>
        <p:nvSpPr>
          <p:cNvPr id="6" name="مستطيل: مشطوف الحواف 5">
            <a:extLst>
              <a:ext uri="{FF2B5EF4-FFF2-40B4-BE49-F238E27FC236}">
                <a16:creationId xmlns:a16="http://schemas.microsoft.com/office/drawing/2014/main" xmlns="" id="{ED63E465-F054-FE43-8FA2-E1AB81C54319}"/>
              </a:ext>
            </a:extLst>
          </p:cNvPr>
          <p:cNvSpPr/>
          <p:nvPr/>
        </p:nvSpPr>
        <p:spPr>
          <a:xfrm>
            <a:off x="7940967" y="473135"/>
            <a:ext cx="3165308" cy="6723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نشاط إثرائي:</a:t>
            </a:r>
            <a:endParaRPr lang="ar-OM" sz="3200" b="1" dirty="0"/>
          </a:p>
        </p:txBody>
      </p:sp>
      <p:pic>
        <p:nvPicPr>
          <p:cNvPr id="5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122830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7202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C37B15D3-2EE3-B84C-A958-5678FF209FE9}"/>
              </a:ext>
            </a:extLst>
          </p:cNvPr>
          <p:cNvSpPr txBox="1"/>
          <p:nvPr/>
        </p:nvSpPr>
        <p:spPr>
          <a:xfrm>
            <a:off x="3573431" y="483857"/>
            <a:ext cx="5839510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7030A0"/>
                </a:solidFill>
              </a:rPr>
              <a:t>استخرجي من الشكل (٥) صفات للذات</a:t>
            </a:r>
          </a:p>
          <a:p>
            <a:pPr algn="ctr"/>
            <a:r>
              <a:rPr lang="ar-SA" sz="3200" b="1" dirty="0">
                <a:solidFill>
                  <a:srgbClr val="7030A0"/>
                </a:solidFill>
              </a:rPr>
              <a:t> و (٥) صفات للفعل</a:t>
            </a:r>
            <a:endParaRPr lang="ar-OM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xmlns="" id="{A011E787-46B1-314D-B78B-B169D71A0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42208"/>
              </p:ext>
            </p:extLst>
          </p:nvPr>
        </p:nvGraphicFramePr>
        <p:xfrm>
          <a:off x="3224803" y="2093846"/>
          <a:ext cx="6524312" cy="3474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62156">
                  <a:extLst>
                    <a:ext uri="{9D8B030D-6E8A-4147-A177-3AD203B41FA5}">
                      <a16:colId xmlns:a16="http://schemas.microsoft.com/office/drawing/2014/main" xmlns="" val="2758036416"/>
                    </a:ext>
                  </a:extLst>
                </a:gridCol>
                <a:gridCol w="3262156">
                  <a:extLst>
                    <a:ext uri="{9D8B030D-6E8A-4147-A177-3AD203B41FA5}">
                      <a16:colId xmlns:a16="http://schemas.microsoft.com/office/drawing/2014/main" xmlns="" val="1030704403"/>
                    </a:ext>
                  </a:extLst>
                </a:gridCol>
              </a:tblGrid>
              <a:tr h="359073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صفات الذات</a:t>
                      </a:r>
                      <a:endParaRPr lang="ar-OM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صفات الفعل</a:t>
                      </a:r>
                      <a:endParaRPr lang="ar-OM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5626439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pPr algn="ctr" rtl="1"/>
                      <a:endParaRPr lang="ar-OM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OM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5021992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pPr algn="ctr" rtl="1"/>
                      <a:endParaRPr lang="ar-OM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OM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1063381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pPr algn="ctr" rtl="1"/>
                      <a:endParaRPr lang="ar-OM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OM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2849221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pPr algn="ctr" rtl="1"/>
                      <a:endParaRPr lang="ar-OM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OM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4910896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pPr algn="ctr" rtl="1"/>
                      <a:endParaRPr lang="ar-OM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OM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0304340"/>
                  </a:ext>
                </a:extLst>
              </a:tr>
            </a:tbl>
          </a:graphicData>
        </a:graphic>
      </p:graphicFrame>
      <p:pic>
        <p:nvPicPr>
          <p:cNvPr id="5" name="Picture 2" descr="C:\Users\user\Downloads\حادي عشر\Untitled-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00" y="5833533"/>
            <a:ext cx="1816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9138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قطرة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مخصص</PresentationFormat>
  <Paragraphs>5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قطرة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صفات الله تعالى</dc:title>
  <dc:creator>maryam92164836@outlook.sa</dc:creator>
  <cp:lastModifiedBy>Windows User</cp:lastModifiedBy>
  <cp:revision>13</cp:revision>
  <dcterms:created xsi:type="dcterms:W3CDTF">2020-12-03T07:38:36Z</dcterms:created>
  <dcterms:modified xsi:type="dcterms:W3CDTF">2022-08-21T15:30:36Z</dcterms:modified>
</cp:coreProperties>
</file>