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4 Answers" id="{4FFF0999-561C-497F-8FEA-7E80089AA107}">
          <p14:sldIdLst>
            <p14:sldId id="256"/>
            <p14:sldId id="257"/>
            <p14:sldId id="258"/>
            <p14:sldId id="259"/>
          </p14:sldIdLst>
        </p14:section>
        <p14:section name="6 Answers" id="{D9B52F69-9D4F-4E2A-BF60-A41F73727048}">
          <p14:sldIdLst/>
        </p14:section>
        <p14:section name="8 Answers" id="{7EC39894-E3BF-4062-8073-65A8133B26F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FA41"/>
    <a:srgbClr val="2C63A8"/>
    <a:srgbClr val="183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6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9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7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68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4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68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7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3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AFB74-E868-45BB-8BB4-79BD00CB3CF1}" type="datetimeFigureOut">
              <a:rPr lang="en-GB" smtClean="0"/>
              <a:t>21/08/2022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4AC1-71A0-49C3-965D-BD39AC9CF2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3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Tekhnologic"/>
          <p:cNvGrpSpPr/>
          <p:nvPr/>
        </p:nvGrpSpPr>
        <p:grpSpPr>
          <a:xfrm>
            <a:off x="15841" y="6587896"/>
            <a:ext cx="987779" cy="252000"/>
            <a:chOff x="1116340" y="5884097"/>
            <a:chExt cx="987779" cy="252000"/>
          </a:xfrm>
        </p:grpSpPr>
        <p:pic>
          <p:nvPicPr>
            <p:cNvPr id="27" name="Logo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340" y="5884097"/>
              <a:ext cx="252000" cy="252000"/>
            </a:xfrm>
            <a:prstGeom prst="rect">
              <a:avLst/>
            </a:prstGeom>
          </p:spPr>
        </p:pic>
        <p:sp>
          <p:nvSpPr>
            <p:cNvPr id="28" name="Text"/>
            <p:cNvSpPr/>
            <p:nvPr/>
          </p:nvSpPr>
          <p:spPr>
            <a:xfrm>
              <a:off x="1368340" y="5933153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000" b="0" cap="none" spc="0" dirty="0">
                  <a:ln w="0"/>
                  <a:solidFill>
                    <a:srgbClr val="2C63A8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19" name="A"/>
          <p:cNvSpPr/>
          <p:nvPr/>
        </p:nvSpPr>
        <p:spPr>
          <a:xfrm>
            <a:off x="318540" y="2635836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chemeClr val="accent4"/>
                </a:solidFill>
                <a:latin typeface="+mj-lt"/>
              </a:rPr>
              <a:t>تصلي ببنات جنسها</a:t>
            </a:r>
            <a:endParaRPr lang="en-GB" sz="4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1" name="B"/>
          <p:cNvSpPr/>
          <p:nvPr/>
        </p:nvSpPr>
        <p:spPr>
          <a:xfrm>
            <a:off x="6323091" y="2634459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6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FFC000"/>
                </a:solidFill>
                <a:latin typeface="+mj-lt"/>
              </a:rPr>
              <a:t>تصلي بالرجال مطلقا</a:t>
            </a:r>
            <a:endParaRPr lang="en-GB" sz="4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0" name="C"/>
          <p:cNvSpPr/>
          <p:nvPr/>
        </p:nvSpPr>
        <p:spPr>
          <a:xfrm>
            <a:off x="318540" y="4246997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C_answer"/>
          <p:cNvSpPr/>
          <p:nvPr/>
        </p:nvSpPr>
        <p:spPr>
          <a:xfrm>
            <a:off x="1476340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chemeClr val="accent4"/>
                </a:solidFill>
                <a:latin typeface="+mj-lt"/>
              </a:rPr>
              <a:t>لا شيء مما ذكر</a:t>
            </a:r>
            <a:endParaRPr lang="en-GB" sz="4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2" name="D"/>
          <p:cNvSpPr/>
          <p:nvPr/>
        </p:nvSpPr>
        <p:spPr>
          <a:xfrm>
            <a:off x="6323091" y="4245620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D_answer"/>
          <p:cNvSpPr/>
          <p:nvPr/>
        </p:nvSpPr>
        <p:spPr>
          <a:xfrm>
            <a:off x="7480891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chemeClr val="accent4"/>
                </a:solidFill>
                <a:latin typeface="+mj-lt"/>
              </a:rPr>
              <a:t>تصلي بالرجال والنساء</a:t>
            </a:r>
            <a:endParaRPr lang="en-GB" sz="4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2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b="1" dirty="0">
                <a:latin typeface="+mj-lt"/>
              </a:rPr>
              <a:t>يجوز للمرأة أن</a:t>
            </a:r>
            <a:endParaRPr lang="en-GB" sz="4800" b="1" dirty="0">
              <a:latin typeface="+mj-lt"/>
            </a:endParaRPr>
          </a:p>
        </p:txBody>
      </p:sp>
      <p:sp>
        <p:nvSpPr>
          <p:cNvPr id="15" name="Score Button">
            <a:hlinkClick r:id="" action="ppaction://hlinkshowjump?jump=nextslide" tooltip="Next Question!" highlightClick="1">
              <a:snd r:embed="rId5" name="click.wav"/>
            </a:hlinkClick>
          </p:cNvPr>
          <p:cNvSpPr/>
          <p:nvPr/>
        </p:nvSpPr>
        <p:spPr>
          <a:xfrm>
            <a:off x="11116951" y="6047896"/>
            <a:ext cx="720000" cy="540000"/>
          </a:xfrm>
          <a:prstGeom prst="roundRect">
            <a:avLst/>
          </a:prstGeom>
          <a:solidFill>
            <a:schemeClr val="accent1">
              <a:lumMod val="50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6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113" y="5849296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96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Tekhnologic"/>
          <p:cNvGrpSpPr/>
          <p:nvPr/>
        </p:nvGrpSpPr>
        <p:grpSpPr>
          <a:xfrm>
            <a:off x="15841" y="6587896"/>
            <a:ext cx="987779" cy="252000"/>
            <a:chOff x="1116340" y="5884097"/>
            <a:chExt cx="987779" cy="252000"/>
          </a:xfrm>
        </p:grpSpPr>
        <p:pic>
          <p:nvPicPr>
            <p:cNvPr id="27" name="Logo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340" y="5884097"/>
              <a:ext cx="252000" cy="252000"/>
            </a:xfrm>
            <a:prstGeom prst="rect">
              <a:avLst/>
            </a:prstGeom>
          </p:spPr>
        </p:pic>
        <p:sp>
          <p:nvSpPr>
            <p:cNvPr id="28" name="Text"/>
            <p:cNvSpPr/>
            <p:nvPr/>
          </p:nvSpPr>
          <p:spPr>
            <a:xfrm>
              <a:off x="1368340" y="5933153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000" b="0" cap="none" spc="0" dirty="0">
                  <a:ln w="0"/>
                  <a:solidFill>
                    <a:srgbClr val="2C63A8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19" name="A"/>
          <p:cNvSpPr/>
          <p:nvPr/>
        </p:nvSpPr>
        <p:spPr>
          <a:xfrm>
            <a:off x="318540" y="2635836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4AFA41"/>
                </a:solidFill>
                <a:latin typeface="+mj-lt"/>
              </a:rPr>
              <a:t>العلم بأحكام الإمامة</a:t>
            </a:r>
            <a:endParaRPr lang="en-GB" sz="4400" dirty="0">
              <a:solidFill>
                <a:srgbClr val="4AFA41"/>
              </a:solidFill>
              <a:latin typeface="+mj-lt"/>
            </a:endParaRPr>
          </a:p>
        </p:txBody>
      </p:sp>
      <p:sp>
        <p:nvSpPr>
          <p:cNvPr id="21" name="B"/>
          <p:cNvSpPr/>
          <p:nvPr/>
        </p:nvSpPr>
        <p:spPr>
          <a:xfrm>
            <a:off x="6323091" y="2634459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6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4AFA41"/>
                </a:solidFill>
                <a:latin typeface="+mj-lt"/>
              </a:rPr>
              <a:t>السلامة من العاهات</a:t>
            </a:r>
            <a:endParaRPr lang="en-GB" sz="4400" dirty="0">
              <a:solidFill>
                <a:srgbClr val="4AFA41"/>
              </a:solidFill>
              <a:latin typeface="+mj-lt"/>
            </a:endParaRPr>
          </a:p>
        </p:txBody>
      </p:sp>
      <p:sp>
        <p:nvSpPr>
          <p:cNvPr id="20" name="C"/>
          <p:cNvSpPr/>
          <p:nvPr/>
        </p:nvSpPr>
        <p:spPr>
          <a:xfrm>
            <a:off x="318540" y="4246997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C_answer"/>
          <p:cNvSpPr/>
          <p:nvPr/>
        </p:nvSpPr>
        <p:spPr>
          <a:xfrm>
            <a:off x="1476340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4AFA41"/>
                </a:solidFill>
                <a:latin typeface="+mj-lt"/>
              </a:rPr>
              <a:t>الإسلام</a:t>
            </a:r>
            <a:endParaRPr lang="en-GB" sz="4400" dirty="0">
              <a:solidFill>
                <a:srgbClr val="4AFA41"/>
              </a:solidFill>
              <a:latin typeface="+mj-lt"/>
            </a:endParaRPr>
          </a:p>
        </p:txBody>
      </p:sp>
      <p:sp>
        <p:nvSpPr>
          <p:cNvPr id="22" name="D"/>
          <p:cNvSpPr/>
          <p:nvPr/>
        </p:nvSpPr>
        <p:spPr>
          <a:xfrm>
            <a:off x="6323091" y="4245620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D_answer"/>
          <p:cNvSpPr/>
          <p:nvPr/>
        </p:nvSpPr>
        <p:spPr>
          <a:xfrm>
            <a:off x="7480891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4AFA41"/>
                </a:solidFill>
                <a:latin typeface="+mj-lt"/>
              </a:rPr>
              <a:t>العقل</a:t>
            </a:r>
            <a:endParaRPr lang="en-GB" sz="4400" dirty="0">
              <a:solidFill>
                <a:srgbClr val="4AFA41"/>
              </a:solidFill>
              <a:latin typeface="+mj-lt"/>
            </a:endParaRPr>
          </a:p>
        </p:txBody>
      </p:sp>
      <p:sp>
        <p:nvSpPr>
          <p:cNvPr id="12" name="Question box"/>
          <p:cNvSpPr/>
          <p:nvPr/>
        </p:nvSpPr>
        <p:spPr>
          <a:xfrm>
            <a:off x="563091" y="303298"/>
            <a:ext cx="11520000" cy="2160000"/>
          </a:xfrm>
          <a:prstGeom prst="roundRect">
            <a:avLst/>
          </a:pr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latin typeface="+mj-lt"/>
              </a:rPr>
              <a:t> </a:t>
            </a:r>
            <a:r>
              <a:rPr lang="ar-SA" sz="4400" b="1" dirty="0">
                <a:solidFill>
                  <a:srgbClr val="FFFF00"/>
                </a:solidFill>
                <a:latin typeface="+mj-lt"/>
              </a:rPr>
              <a:t>الشروط العامة التي لابد من توافرها في الإمام الآتي ما عدا</a:t>
            </a:r>
            <a:endParaRPr lang="en-GB" sz="48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5" name="Score Button">
            <a:hlinkClick r:id="" action="ppaction://hlinkshowjump?jump=nextslide" tooltip="Next Question!" highlightClick="1">
              <a:snd r:embed="rId5" name="click.wav"/>
            </a:hlinkClick>
          </p:cNvPr>
          <p:cNvSpPr/>
          <p:nvPr/>
        </p:nvSpPr>
        <p:spPr>
          <a:xfrm>
            <a:off x="11116951" y="6047896"/>
            <a:ext cx="720000" cy="540000"/>
          </a:xfrm>
          <a:prstGeom prst="roundRect">
            <a:avLst/>
          </a:prstGeom>
          <a:solidFill>
            <a:schemeClr val="accent1">
              <a:lumMod val="50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6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" y="5723296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80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Tekhnologic"/>
          <p:cNvGrpSpPr/>
          <p:nvPr/>
        </p:nvGrpSpPr>
        <p:grpSpPr>
          <a:xfrm>
            <a:off x="15841" y="6587896"/>
            <a:ext cx="987779" cy="252000"/>
            <a:chOff x="1116340" y="5884097"/>
            <a:chExt cx="987779" cy="252000"/>
          </a:xfrm>
        </p:grpSpPr>
        <p:pic>
          <p:nvPicPr>
            <p:cNvPr id="27" name="Logo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340" y="5884097"/>
              <a:ext cx="252000" cy="252000"/>
            </a:xfrm>
            <a:prstGeom prst="rect">
              <a:avLst/>
            </a:prstGeom>
          </p:spPr>
        </p:pic>
        <p:sp>
          <p:nvSpPr>
            <p:cNvPr id="28" name="Text"/>
            <p:cNvSpPr/>
            <p:nvPr/>
          </p:nvSpPr>
          <p:spPr>
            <a:xfrm>
              <a:off x="1368340" y="5933153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000" b="0" cap="none" spc="0" dirty="0">
                  <a:ln w="0"/>
                  <a:solidFill>
                    <a:srgbClr val="2C63A8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19" name="A"/>
          <p:cNvSpPr/>
          <p:nvPr/>
        </p:nvSpPr>
        <p:spPr>
          <a:xfrm>
            <a:off x="318540" y="2635836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FFFF00"/>
                </a:solidFill>
                <a:latin typeface="+mj-lt"/>
              </a:rPr>
              <a:t>الأكبر سنا</a:t>
            </a:r>
            <a:endParaRPr lang="en-GB" sz="4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1" name="B"/>
          <p:cNvSpPr/>
          <p:nvPr/>
        </p:nvSpPr>
        <p:spPr>
          <a:xfrm>
            <a:off x="6323091" y="2634459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6" name="B_answer"/>
          <p:cNvSpPr/>
          <p:nvPr/>
        </p:nvSpPr>
        <p:spPr>
          <a:xfrm>
            <a:off x="7480891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FFFF00"/>
                </a:solidFill>
                <a:latin typeface="+mj-lt"/>
              </a:rPr>
              <a:t>الأفقه</a:t>
            </a:r>
            <a:endParaRPr lang="en-GB" sz="4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" name="C"/>
          <p:cNvSpPr/>
          <p:nvPr/>
        </p:nvSpPr>
        <p:spPr>
          <a:xfrm>
            <a:off x="318540" y="4246997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" name="C_answer"/>
          <p:cNvSpPr/>
          <p:nvPr/>
        </p:nvSpPr>
        <p:spPr>
          <a:xfrm>
            <a:off x="1476340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FFFF00"/>
                </a:solidFill>
                <a:latin typeface="+mj-lt"/>
              </a:rPr>
              <a:t>الأقرأ</a:t>
            </a:r>
            <a:endParaRPr lang="en-GB" sz="4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2" name="D"/>
          <p:cNvSpPr/>
          <p:nvPr/>
        </p:nvSpPr>
        <p:spPr>
          <a:xfrm>
            <a:off x="6323091" y="4245620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0" name="D_answer"/>
          <p:cNvSpPr/>
          <p:nvPr/>
        </p:nvSpPr>
        <p:spPr>
          <a:xfrm>
            <a:off x="7480891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FFFF00"/>
                </a:solidFill>
                <a:latin typeface="+mj-lt"/>
              </a:rPr>
              <a:t>لا أحد</a:t>
            </a:r>
            <a:endParaRPr lang="en-GB" sz="4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solidFill>
                  <a:srgbClr val="4AFA41"/>
                </a:solidFill>
                <a:latin typeface="+mj-lt"/>
              </a:rPr>
              <a:t>إذا اجتمع الأقرأ والأفقه و الأكبر سنا يقدم في الإمامة</a:t>
            </a:r>
            <a:endParaRPr lang="en-GB" sz="4800" dirty="0">
              <a:solidFill>
                <a:srgbClr val="4AFA41"/>
              </a:solidFill>
              <a:latin typeface="+mj-lt"/>
            </a:endParaRPr>
          </a:p>
        </p:txBody>
      </p:sp>
      <p:sp>
        <p:nvSpPr>
          <p:cNvPr id="15" name="Score Button">
            <a:hlinkClick r:id="" action="ppaction://hlinkshowjump?jump=nextslide" tooltip="Next Question!" highlightClick="1">
              <a:snd r:embed="rId5" name="click.wav"/>
            </a:hlinkClick>
          </p:cNvPr>
          <p:cNvSpPr/>
          <p:nvPr/>
        </p:nvSpPr>
        <p:spPr>
          <a:xfrm>
            <a:off x="11116951" y="6047896"/>
            <a:ext cx="720000" cy="540000"/>
          </a:xfrm>
          <a:prstGeom prst="roundRect">
            <a:avLst/>
          </a:prstGeom>
          <a:solidFill>
            <a:schemeClr val="accent1">
              <a:lumMod val="50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6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23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Tekhnologic"/>
          <p:cNvGrpSpPr/>
          <p:nvPr/>
        </p:nvGrpSpPr>
        <p:grpSpPr>
          <a:xfrm>
            <a:off x="15841" y="6587896"/>
            <a:ext cx="987779" cy="252000"/>
            <a:chOff x="1116340" y="5884097"/>
            <a:chExt cx="987779" cy="252000"/>
          </a:xfrm>
        </p:grpSpPr>
        <p:pic>
          <p:nvPicPr>
            <p:cNvPr id="27" name="Logo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340" y="5884097"/>
              <a:ext cx="252000" cy="252000"/>
            </a:xfrm>
            <a:prstGeom prst="rect">
              <a:avLst/>
            </a:prstGeom>
          </p:spPr>
        </p:pic>
        <p:sp>
          <p:nvSpPr>
            <p:cNvPr id="28" name="Text"/>
            <p:cNvSpPr/>
            <p:nvPr/>
          </p:nvSpPr>
          <p:spPr>
            <a:xfrm>
              <a:off x="1368340" y="5933153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000" b="0" cap="none" spc="0" dirty="0">
                  <a:ln w="0"/>
                  <a:solidFill>
                    <a:srgbClr val="2C63A8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19" name="A"/>
          <p:cNvSpPr/>
          <p:nvPr/>
        </p:nvSpPr>
        <p:spPr>
          <a:xfrm>
            <a:off x="318540" y="2635836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" name="A_answer"/>
          <p:cNvSpPr/>
          <p:nvPr/>
        </p:nvSpPr>
        <p:spPr>
          <a:xfrm>
            <a:off x="1476340" y="2635837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latin typeface="+mj-lt"/>
              </a:rPr>
              <a:t>خطأ</a:t>
            </a:r>
            <a:endParaRPr lang="en-GB" sz="4400" dirty="0">
              <a:latin typeface="+mj-lt"/>
            </a:endParaRPr>
          </a:p>
        </p:txBody>
      </p:sp>
      <p:sp>
        <p:nvSpPr>
          <p:cNvPr id="22" name="D"/>
          <p:cNvSpPr/>
          <p:nvPr/>
        </p:nvSpPr>
        <p:spPr>
          <a:xfrm>
            <a:off x="6323091" y="4245620"/>
            <a:ext cx="1157800" cy="1440000"/>
          </a:xfrm>
          <a:custGeom>
            <a:avLst/>
            <a:gdLst>
              <a:gd name="connsiteX0" fmla="*/ 240005 w 1042350"/>
              <a:gd name="connsiteY0" fmla="*/ 0 h 1440000"/>
              <a:gd name="connsiteX1" fmla="*/ 1042350 w 1042350"/>
              <a:gd name="connsiteY1" fmla="*/ 0 h 1440000"/>
              <a:gd name="connsiteX2" fmla="*/ 1042350 w 1042350"/>
              <a:gd name="connsiteY2" fmla="*/ 1440000 h 1440000"/>
              <a:gd name="connsiteX3" fmla="*/ 240005 w 1042350"/>
              <a:gd name="connsiteY3" fmla="*/ 1440000 h 1440000"/>
              <a:gd name="connsiteX4" fmla="*/ 0 w 1042350"/>
              <a:gd name="connsiteY4" fmla="*/ 1199995 h 1440000"/>
              <a:gd name="connsiteX5" fmla="*/ 0 w 1042350"/>
              <a:gd name="connsiteY5" fmla="*/ 240005 h 1440000"/>
              <a:gd name="connsiteX6" fmla="*/ 240005 w 1042350"/>
              <a:gd name="connsiteY6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2350" h="1440000">
                <a:moveTo>
                  <a:pt x="240005" y="0"/>
                </a:moveTo>
                <a:lnTo>
                  <a:pt x="1042350" y="0"/>
                </a:lnTo>
                <a:lnTo>
                  <a:pt x="1042350" y="1440000"/>
                </a:lnTo>
                <a:lnTo>
                  <a:pt x="240005" y="1440000"/>
                </a:lnTo>
                <a:cubicBezTo>
                  <a:pt x="107454" y="1440000"/>
                  <a:pt x="0" y="1332546"/>
                  <a:pt x="0" y="1199995"/>
                </a:cubicBezTo>
                <a:lnTo>
                  <a:pt x="0" y="240005"/>
                </a:lnTo>
                <a:cubicBezTo>
                  <a:pt x="0" y="107454"/>
                  <a:pt x="107454" y="0"/>
                  <a:pt x="240005" y="0"/>
                </a:cubicBezTo>
                <a:close/>
              </a:path>
            </a:pathLst>
          </a:custGeom>
          <a:solidFill>
            <a:srgbClr val="183C5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0" name="D_answer"/>
          <p:cNvSpPr/>
          <p:nvPr/>
        </p:nvSpPr>
        <p:spPr>
          <a:xfrm>
            <a:off x="7480891" y="4245620"/>
            <a:ext cx="4356060" cy="1440000"/>
          </a:xfrm>
          <a:custGeom>
            <a:avLst/>
            <a:gdLst>
              <a:gd name="connsiteX0" fmla="*/ 0 w 4356060"/>
              <a:gd name="connsiteY0" fmla="*/ 0 h 1440000"/>
              <a:gd name="connsiteX1" fmla="*/ 4116055 w 4356060"/>
              <a:gd name="connsiteY1" fmla="*/ 0 h 1440000"/>
              <a:gd name="connsiteX2" fmla="*/ 4356060 w 4356060"/>
              <a:gd name="connsiteY2" fmla="*/ 240005 h 1440000"/>
              <a:gd name="connsiteX3" fmla="*/ 4356060 w 4356060"/>
              <a:gd name="connsiteY3" fmla="*/ 1199995 h 1440000"/>
              <a:gd name="connsiteX4" fmla="*/ 4116055 w 4356060"/>
              <a:gd name="connsiteY4" fmla="*/ 1440000 h 1440000"/>
              <a:gd name="connsiteX5" fmla="*/ 0 w 4356060"/>
              <a:gd name="connsiteY5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6060" h="1440000">
                <a:moveTo>
                  <a:pt x="0" y="0"/>
                </a:moveTo>
                <a:lnTo>
                  <a:pt x="4116055" y="0"/>
                </a:lnTo>
                <a:cubicBezTo>
                  <a:pt x="4248606" y="0"/>
                  <a:pt x="4356060" y="107454"/>
                  <a:pt x="4356060" y="240005"/>
                </a:cubicBezTo>
                <a:lnTo>
                  <a:pt x="4356060" y="1199995"/>
                </a:lnTo>
                <a:cubicBezTo>
                  <a:pt x="4356060" y="1332546"/>
                  <a:pt x="4248606" y="1440000"/>
                  <a:pt x="4116055" y="1440000"/>
                </a:cubicBezTo>
                <a:lnTo>
                  <a:pt x="0" y="1440000"/>
                </a:lnTo>
                <a:close/>
              </a:path>
            </a:pathLst>
          </a:cu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latin typeface="+mj-lt"/>
              </a:rPr>
              <a:t>صح</a:t>
            </a:r>
            <a:endParaRPr lang="en-GB" sz="4400" dirty="0">
              <a:latin typeface="+mj-lt"/>
            </a:endParaRPr>
          </a:p>
        </p:txBody>
      </p:sp>
      <p:sp>
        <p:nvSpPr>
          <p:cNvPr id="12" name="Question box"/>
          <p:cNvSpPr/>
          <p:nvPr/>
        </p:nvSpPr>
        <p:spPr>
          <a:xfrm>
            <a:off x="316951" y="306052"/>
            <a:ext cx="11520000" cy="2160000"/>
          </a:xfrm>
          <a:prstGeom prst="roundRect">
            <a:avLst/>
          </a:prstGeom>
          <a:solidFill>
            <a:srgbClr val="183C5D">
              <a:alpha val="75000"/>
            </a:srgb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ar-SA" sz="4400" dirty="0">
                <a:latin typeface="+mj-lt"/>
              </a:rPr>
              <a:t>يصح أن يؤم المسافر المقيم</a:t>
            </a:r>
            <a:endParaRPr lang="en-GB" sz="4800" dirty="0">
              <a:latin typeface="+mj-lt"/>
            </a:endParaRPr>
          </a:p>
        </p:txBody>
      </p:sp>
      <p:sp>
        <p:nvSpPr>
          <p:cNvPr id="15" name="Score Button">
            <a:hlinkClick r:id="" action="ppaction://hlinkshowjump?jump=nextslide" tooltip="Next Question!" highlightClick="1">
              <a:snd r:embed="rId5" name="click.wav"/>
            </a:hlinkClick>
          </p:cNvPr>
          <p:cNvSpPr/>
          <p:nvPr/>
        </p:nvSpPr>
        <p:spPr>
          <a:xfrm>
            <a:off x="11116951" y="6047896"/>
            <a:ext cx="720000" cy="540000"/>
          </a:xfrm>
          <a:prstGeom prst="roundRect">
            <a:avLst/>
          </a:prstGeom>
          <a:solidFill>
            <a:schemeClr val="accent1">
              <a:lumMod val="50000"/>
              <a:alpha val="50000"/>
            </a:schemeClr>
          </a:solidFill>
          <a:ln w="76200"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&gt;</a:t>
            </a:r>
            <a:endParaRPr lang="en-GB" sz="440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11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0218" y="5879432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5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81</Words>
  <Application>Microsoft Office PowerPoint</Application>
  <PresentationFormat>مخصص</PresentationFormat>
  <Paragraphs>40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tekhnologic</dc:creator>
  <cp:lastModifiedBy>Windows User</cp:lastModifiedBy>
  <cp:revision>4</cp:revision>
  <dcterms:created xsi:type="dcterms:W3CDTF">2016-12-18T03:02:54Z</dcterms:created>
  <dcterms:modified xsi:type="dcterms:W3CDTF">2022-08-21T15:31:09Z</dcterms:modified>
</cp:coreProperties>
</file>