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4 Answers" id="{4FFF0999-561C-497F-8FEA-7E80089AA107}">
          <p14:sldIdLst>
            <p14:sldId id="256"/>
            <p14:sldId id="257"/>
            <p14:sldId id="258"/>
            <p14:sldId id="259"/>
          </p14:sldIdLst>
        </p14:section>
        <p14:section name="6 Answers" id="{D9B52F69-9D4F-4E2A-BF60-A41F73727048}">
          <p14:sldIdLst/>
        </p14:section>
        <p14:section name="8 Answers" id="{7EC39894-E3BF-4062-8073-65A8133B26F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FA41"/>
    <a:srgbClr val="2C63A8"/>
    <a:srgbClr val="183C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 showGuides="1">
      <p:cViewPr>
        <p:scale>
          <a:sx n="95" d="100"/>
          <a:sy n="95" d="100"/>
        </p:scale>
        <p:origin x="-67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FB74-E868-45BB-8BB4-79BD00CB3CF1}" type="datetimeFigureOut">
              <a:rPr lang="en-GB" smtClean="0"/>
              <a:t>21/08/2022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4AC1-71A0-49C3-965D-BD39AC9CF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546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FB74-E868-45BB-8BB4-79BD00CB3CF1}" type="datetimeFigureOut">
              <a:rPr lang="en-GB" smtClean="0"/>
              <a:t>21/08/2022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4AC1-71A0-49C3-965D-BD39AC9CF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895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FB74-E868-45BB-8BB4-79BD00CB3CF1}" type="datetimeFigureOut">
              <a:rPr lang="en-GB" smtClean="0"/>
              <a:t>21/08/2022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4AC1-71A0-49C3-965D-BD39AC9CF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79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FB74-E868-45BB-8BB4-79BD00CB3CF1}" type="datetimeFigureOut">
              <a:rPr lang="en-GB" smtClean="0"/>
              <a:t>21/08/2022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4AC1-71A0-49C3-965D-BD39AC9CF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83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FB74-E868-45BB-8BB4-79BD00CB3CF1}" type="datetimeFigureOut">
              <a:rPr lang="en-GB" smtClean="0"/>
              <a:t>21/08/2022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4AC1-71A0-49C3-965D-BD39AC9CF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689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FB74-E868-45BB-8BB4-79BD00CB3CF1}" type="datetimeFigureOut">
              <a:rPr lang="en-GB" smtClean="0"/>
              <a:t>21/08/2022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4AC1-71A0-49C3-965D-BD39AC9CF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334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FB74-E868-45BB-8BB4-79BD00CB3CF1}" type="datetimeFigureOut">
              <a:rPr lang="en-GB" smtClean="0"/>
              <a:t>21/08/2022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4AC1-71A0-49C3-965D-BD39AC9CF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449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FB74-E868-45BB-8BB4-79BD00CB3CF1}" type="datetimeFigureOut">
              <a:rPr lang="en-GB" smtClean="0"/>
              <a:t>21/08/2022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4AC1-71A0-49C3-965D-BD39AC9CF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6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FB74-E868-45BB-8BB4-79BD00CB3CF1}" type="datetimeFigureOut">
              <a:rPr lang="en-GB" smtClean="0"/>
              <a:t>21/08/2022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4AC1-71A0-49C3-965D-BD39AC9CF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682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FB74-E868-45BB-8BB4-79BD00CB3CF1}" type="datetimeFigureOut">
              <a:rPr lang="en-GB" smtClean="0"/>
              <a:t>21/08/2022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4AC1-71A0-49C3-965D-BD39AC9CF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87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FB74-E868-45BB-8BB4-79BD00CB3CF1}" type="datetimeFigureOut">
              <a:rPr lang="en-GB" smtClean="0"/>
              <a:t>21/08/2022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4AC1-71A0-49C3-965D-BD39AC9CF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830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AFB74-E868-45BB-8BB4-79BD00CB3CF1}" type="datetimeFigureOut">
              <a:rPr lang="en-GB" smtClean="0"/>
              <a:t>21/08/2022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24AC1-71A0-49C3-965D-BD39AC9CF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835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audio" Target="../media/audio3.wav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audio" Target="../media/audio3.wav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audio" Target="../media/audio3.wav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audio" Target="../media/audio3.wav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Tekhnologic"/>
          <p:cNvGrpSpPr/>
          <p:nvPr/>
        </p:nvGrpSpPr>
        <p:grpSpPr>
          <a:xfrm>
            <a:off x="15841" y="6587896"/>
            <a:ext cx="987779" cy="252000"/>
            <a:chOff x="1116340" y="5884097"/>
            <a:chExt cx="987779" cy="252000"/>
          </a:xfrm>
        </p:grpSpPr>
        <p:pic>
          <p:nvPicPr>
            <p:cNvPr id="27" name="Logo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6340" y="5884097"/>
              <a:ext cx="252000" cy="252000"/>
            </a:xfrm>
            <a:prstGeom prst="rect">
              <a:avLst/>
            </a:prstGeom>
          </p:spPr>
        </p:pic>
        <p:sp>
          <p:nvSpPr>
            <p:cNvPr id="28" name="Text"/>
            <p:cNvSpPr/>
            <p:nvPr/>
          </p:nvSpPr>
          <p:spPr>
            <a:xfrm>
              <a:off x="1368340" y="5933153"/>
              <a:ext cx="735779" cy="15388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 b="0" cap="none" spc="0" dirty="0">
                  <a:ln w="0"/>
                  <a:solidFill>
                    <a:srgbClr val="2C63A8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19" name="A"/>
          <p:cNvSpPr/>
          <p:nvPr/>
        </p:nvSpPr>
        <p:spPr>
          <a:xfrm>
            <a:off x="318540" y="2635836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4" name="A_answer"/>
          <p:cNvSpPr/>
          <p:nvPr/>
        </p:nvSpPr>
        <p:spPr>
          <a:xfrm>
            <a:off x="1476340" y="2635837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ar-SA" sz="4400" dirty="0">
                <a:solidFill>
                  <a:schemeClr val="accent4"/>
                </a:solidFill>
                <a:latin typeface="+mj-lt"/>
              </a:rPr>
              <a:t>تصلي ببنات جنسها</a:t>
            </a:r>
            <a:endParaRPr lang="en-GB" sz="4400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21" name="B"/>
          <p:cNvSpPr/>
          <p:nvPr/>
        </p:nvSpPr>
        <p:spPr>
          <a:xfrm>
            <a:off x="6323091" y="2634459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6" name="B_answer"/>
          <p:cNvSpPr/>
          <p:nvPr/>
        </p:nvSpPr>
        <p:spPr>
          <a:xfrm>
            <a:off x="7480891" y="2635837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ar-SA" sz="4400" dirty="0">
                <a:solidFill>
                  <a:srgbClr val="FFC000"/>
                </a:solidFill>
                <a:latin typeface="+mj-lt"/>
              </a:rPr>
              <a:t>تصلي بالرجال مطلقا</a:t>
            </a:r>
            <a:endParaRPr lang="en-GB" sz="44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20" name="C"/>
          <p:cNvSpPr/>
          <p:nvPr/>
        </p:nvSpPr>
        <p:spPr>
          <a:xfrm>
            <a:off x="318540" y="4246997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" name="C_answer"/>
          <p:cNvSpPr/>
          <p:nvPr/>
        </p:nvSpPr>
        <p:spPr>
          <a:xfrm>
            <a:off x="1476340" y="4245620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ar-SA" sz="4400" dirty="0">
                <a:solidFill>
                  <a:schemeClr val="accent4"/>
                </a:solidFill>
                <a:latin typeface="+mj-lt"/>
              </a:rPr>
              <a:t>لا شيء مما ذكر</a:t>
            </a:r>
            <a:endParaRPr lang="en-GB" sz="4400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22" name="D"/>
          <p:cNvSpPr/>
          <p:nvPr/>
        </p:nvSpPr>
        <p:spPr>
          <a:xfrm>
            <a:off x="6323091" y="4245620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0" name="D_answer"/>
          <p:cNvSpPr/>
          <p:nvPr/>
        </p:nvSpPr>
        <p:spPr>
          <a:xfrm>
            <a:off x="7480891" y="4245620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ar-SA" sz="4400" dirty="0">
                <a:solidFill>
                  <a:schemeClr val="accent4"/>
                </a:solidFill>
                <a:latin typeface="+mj-lt"/>
              </a:rPr>
              <a:t>تصلي بالرجال والنساء</a:t>
            </a:r>
            <a:endParaRPr lang="en-GB" sz="4400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2" name="Question box"/>
          <p:cNvSpPr/>
          <p:nvPr/>
        </p:nvSpPr>
        <p:spPr>
          <a:xfrm>
            <a:off x="316951" y="306052"/>
            <a:ext cx="11520000" cy="2160000"/>
          </a:xfrm>
          <a:prstGeom prst="roundRect">
            <a:avLst/>
          </a:pr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ar-SA" sz="4400" b="1" dirty="0">
                <a:latin typeface="+mj-lt"/>
              </a:rPr>
              <a:t>يجوز للمرأة أن</a:t>
            </a:r>
            <a:endParaRPr lang="en-GB" sz="4800" b="1" dirty="0">
              <a:latin typeface="+mj-lt"/>
            </a:endParaRPr>
          </a:p>
        </p:txBody>
      </p:sp>
      <p:sp>
        <p:nvSpPr>
          <p:cNvPr id="15" name="Score Button">
            <a:hlinkClick r:id="" action="ppaction://hlinkshowjump?jump=nextslide" tooltip="Next Question!" highlightClick="1">
              <a:snd r:embed="rId5" name="click.wav"/>
            </a:hlinkClick>
          </p:cNvPr>
          <p:cNvSpPr/>
          <p:nvPr/>
        </p:nvSpPr>
        <p:spPr>
          <a:xfrm>
            <a:off x="11116951" y="6047896"/>
            <a:ext cx="720000" cy="540000"/>
          </a:xfrm>
          <a:prstGeom prst="roundRect">
            <a:avLst/>
          </a:prstGeom>
          <a:solidFill>
            <a:schemeClr val="accent1">
              <a:lumMod val="50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&gt;</a:t>
            </a:r>
            <a:endParaRPr lang="en-GB" sz="44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pic>
        <p:nvPicPr>
          <p:cNvPr id="16" name="Picture 2" descr="C:\Users\user\Downloads\حادي عشر\Untitled-1-0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0113" y="5849296"/>
            <a:ext cx="18161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796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Tekhnologic"/>
          <p:cNvGrpSpPr/>
          <p:nvPr/>
        </p:nvGrpSpPr>
        <p:grpSpPr>
          <a:xfrm>
            <a:off x="15841" y="6587896"/>
            <a:ext cx="987779" cy="252000"/>
            <a:chOff x="1116340" y="5884097"/>
            <a:chExt cx="987779" cy="252000"/>
          </a:xfrm>
        </p:grpSpPr>
        <p:pic>
          <p:nvPicPr>
            <p:cNvPr id="27" name="Logo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6340" y="5884097"/>
              <a:ext cx="252000" cy="252000"/>
            </a:xfrm>
            <a:prstGeom prst="rect">
              <a:avLst/>
            </a:prstGeom>
          </p:spPr>
        </p:pic>
        <p:sp>
          <p:nvSpPr>
            <p:cNvPr id="28" name="Text"/>
            <p:cNvSpPr/>
            <p:nvPr/>
          </p:nvSpPr>
          <p:spPr>
            <a:xfrm>
              <a:off x="1368340" y="5933153"/>
              <a:ext cx="735779" cy="15388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 b="0" cap="none" spc="0" dirty="0">
                  <a:ln w="0"/>
                  <a:solidFill>
                    <a:srgbClr val="2C63A8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19" name="A"/>
          <p:cNvSpPr/>
          <p:nvPr/>
        </p:nvSpPr>
        <p:spPr>
          <a:xfrm>
            <a:off x="318540" y="2635836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4" name="A_answer"/>
          <p:cNvSpPr/>
          <p:nvPr/>
        </p:nvSpPr>
        <p:spPr>
          <a:xfrm>
            <a:off x="1476340" y="2635837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ar-SA" sz="4400" dirty="0">
                <a:solidFill>
                  <a:srgbClr val="4AFA41"/>
                </a:solidFill>
                <a:latin typeface="+mj-lt"/>
              </a:rPr>
              <a:t>العلم بأحكام الإمامة</a:t>
            </a:r>
            <a:endParaRPr lang="en-GB" sz="4400" dirty="0">
              <a:solidFill>
                <a:srgbClr val="4AFA41"/>
              </a:solidFill>
              <a:latin typeface="+mj-lt"/>
            </a:endParaRPr>
          </a:p>
        </p:txBody>
      </p:sp>
      <p:sp>
        <p:nvSpPr>
          <p:cNvPr id="21" name="B"/>
          <p:cNvSpPr/>
          <p:nvPr/>
        </p:nvSpPr>
        <p:spPr>
          <a:xfrm>
            <a:off x="6323091" y="2634459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6" name="B_answer"/>
          <p:cNvSpPr/>
          <p:nvPr/>
        </p:nvSpPr>
        <p:spPr>
          <a:xfrm>
            <a:off x="7480891" y="2635837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ar-SA" sz="4400" dirty="0">
                <a:solidFill>
                  <a:srgbClr val="4AFA41"/>
                </a:solidFill>
                <a:latin typeface="+mj-lt"/>
              </a:rPr>
              <a:t>السلامة من العاهات</a:t>
            </a:r>
            <a:endParaRPr lang="en-GB" sz="4400" dirty="0">
              <a:solidFill>
                <a:srgbClr val="4AFA41"/>
              </a:solidFill>
              <a:latin typeface="+mj-lt"/>
            </a:endParaRPr>
          </a:p>
        </p:txBody>
      </p:sp>
      <p:sp>
        <p:nvSpPr>
          <p:cNvPr id="20" name="C"/>
          <p:cNvSpPr/>
          <p:nvPr/>
        </p:nvSpPr>
        <p:spPr>
          <a:xfrm>
            <a:off x="318540" y="4246997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" name="C_answer"/>
          <p:cNvSpPr/>
          <p:nvPr/>
        </p:nvSpPr>
        <p:spPr>
          <a:xfrm>
            <a:off x="1476340" y="4245620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ar-SA" sz="4400" dirty="0">
                <a:solidFill>
                  <a:srgbClr val="4AFA41"/>
                </a:solidFill>
                <a:latin typeface="+mj-lt"/>
              </a:rPr>
              <a:t>الإسلام</a:t>
            </a:r>
            <a:endParaRPr lang="en-GB" sz="4400" dirty="0">
              <a:solidFill>
                <a:srgbClr val="4AFA41"/>
              </a:solidFill>
              <a:latin typeface="+mj-lt"/>
            </a:endParaRPr>
          </a:p>
        </p:txBody>
      </p:sp>
      <p:sp>
        <p:nvSpPr>
          <p:cNvPr id="22" name="D"/>
          <p:cNvSpPr/>
          <p:nvPr/>
        </p:nvSpPr>
        <p:spPr>
          <a:xfrm>
            <a:off x="6323091" y="4245620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0" name="D_answer"/>
          <p:cNvSpPr/>
          <p:nvPr/>
        </p:nvSpPr>
        <p:spPr>
          <a:xfrm>
            <a:off x="7480891" y="4245620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ar-SA" sz="4400" dirty="0">
                <a:solidFill>
                  <a:srgbClr val="4AFA41"/>
                </a:solidFill>
                <a:latin typeface="+mj-lt"/>
              </a:rPr>
              <a:t>العقل</a:t>
            </a:r>
            <a:endParaRPr lang="en-GB" sz="4400" dirty="0">
              <a:solidFill>
                <a:srgbClr val="4AFA41"/>
              </a:solidFill>
              <a:latin typeface="+mj-lt"/>
            </a:endParaRPr>
          </a:p>
        </p:txBody>
      </p:sp>
      <p:sp>
        <p:nvSpPr>
          <p:cNvPr id="12" name="Question box"/>
          <p:cNvSpPr/>
          <p:nvPr/>
        </p:nvSpPr>
        <p:spPr>
          <a:xfrm>
            <a:off x="563091" y="303298"/>
            <a:ext cx="11520000" cy="2160000"/>
          </a:xfrm>
          <a:prstGeom prst="roundRect">
            <a:avLst/>
          </a:pr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ar-SA" sz="4400" dirty="0">
                <a:latin typeface="+mj-lt"/>
              </a:rPr>
              <a:t> </a:t>
            </a:r>
            <a:r>
              <a:rPr lang="ar-SA" sz="4400" b="1" dirty="0">
                <a:solidFill>
                  <a:srgbClr val="FFFF00"/>
                </a:solidFill>
                <a:latin typeface="+mj-lt"/>
              </a:rPr>
              <a:t>الشروط العامة التي لابد من توافرها في الإمام الآتي ما عدا</a:t>
            </a:r>
            <a:endParaRPr lang="en-GB" sz="48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5" name="Score Button">
            <a:hlinkClick r:id="" action="ppaction://hlinkshowjump?jump=nextslide" tooltip="Next Question!" highlightClick="1">
              <a:snd r:embed="rId5" name="click.wav"/>
            </a:hlinkClick>
          </p:cNvPr>
          <p:cNvSpPr/>
          <p:nvPr/>
        </p:nvSpPr>
        <p:spPr>
          <a:xfrm>
            <a:off x="11116951" y="6047896"/>
            <a:ext cx="720000" cy="540000"/>
          </a:xfrm>
          <a:prstGeom prst="roundRect">
            <a:avLst/>
          </a:prstGeom>
          <a:solidFill>
            <a:schemeClr val="accent1">
              <a:lumMod val="50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&gt;</a:t>
            </a:r>
            <a:endParaRPr lang="en-GB" sz="44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pic>
        <p:nvPicPr>
          <p:cNvPr id="16" name="Picture 2" descr="C:\Users\user\Downloads\حادي عشر\Untitled-1-0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1" y="5723296"/>
            <a:ext cx="18161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780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Tekhnologic"/>
          <p:cNvGrpSpPr/>
          <p:nvPr/>
        </p:nvGrpSpPr>
        <p:grpSpPr>
          <a:xfrm>
            <a:off x="15841" y="6587896"/>
            <a:ext cx="987779" cy="252000"/>
            <a:chOff x="1116340" y="5884097"/>
            <a:chExt cx="987779" cy="252000"/>
          </a:xfrm>
        </p:grpSpPr>
        <p:pic>
          <p:nvPicPr>
            <p:cNvPr id="27" name="Logo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6340" y="5884097"/>
              <a:ext cx="252000" cy="252000"/>
            </a:xfrm>
            <a:prstGeom prst="rect">
              <a:avLst/>
            </a:prstGeom>
          </p:spPr>
        </p:pic>
        <p:sp>
          <p:nvSpPr>
            <p:cNvPr id="28" name="Text"/>
            <p:cNvSpPr/>
            <p:nvPr/>
          </p:nvSpPr>
          <p:spPr>
            <a:xfrm>
              <a:off x="1368340" y="5933153"/>
              <a:ext cx="735779" cy="15388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 b="0" cap="none" spc="0" dirty="0">
                  <a:ln w="0"/>
                  <a:solidFill>
                    <a:srgbClr val="2C63A8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19" name="A"/>
          <p:cNvSpPr/>
          <p:nvPr/>
        </p:nvSpPr>
        <p:spPr>
          <a:xfrm>
            <a:off x="318540" y="2635836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4" name="A_answer"/>
          <p:cNvSpPr/>
          <p:nvPr/>
        </p:nvSpPr>
        <p:spPr>
          <a:xfrm>
            <a:off x="1476340" y="2635837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ar-SA" sz="4400" dirty="0">
                <a:solidFill>
                  <a:srgbClr val="FFFF00"/>
                </a:solidFill>
                <a:latin typeface="+mj-lt"/>
              </a:rPr>
              <a:t>الأكبر سنا</a:t>
            </a:r>
            <a:endParaRPr lang="en-GB" sz="44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1" name="B"/>
          <p:cNvSpPr/>
          <p:nvPr/>
        </p:nvSpPr>
        <p:spPr>
          <a:xfrm>
            <a:off x="6323091" y="2634459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6" name="B_answer"/>
          <p:cNvSpPr/>
          <p:nvPr/>
        </p:nvSpPr>
        <p:spPr>
          <a:xfrm>
            <a:off x="7480891" y="2635837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ar-SA" sz="4400" dirty="0">
                <a:solidFill>
                  <a:srgbClr val="FFFF00"/>
                </a:solidFill>
                <a:latin typeface="+mj-lt"/>
              </a:rPr>
              <a:t>الأفقه</a:t>
            </a:r>
            <a:endParaRPr lang="en-GB" sz="44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0" name="C"/>
          <p:cNvSpPr/>
          <p:nvPr/>
        </p:nvSpPr>
        <p:spPr>
          <a:xfrm>
            <a:off x="318540" y="4246997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" name="C_answer"/>
          <p:cNvSpPr/>
          <p:nvPr/>
        </p:nvSpPr>
        <p:spPr>
          <a:xfrm>
            <a:off x="1476340" y="4245620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ar-SA" sz="4400" dirty="0">
                <a:solidFill>
                  <a:srgbClr val="FFFF00"/>
                </a:solidFill>
                <a:latin typeface="+mj-lt"/>
              </a:rPr>
              <a:t>الأقرأ</a:t>
            </a:r>
            <a:endParaRPr lang="en-GB" sz="44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2" name="D"/>
          <p:cNvSpPr/>
          <p:nvPr/>
        </p:nvSpPr>
        <p:spPr>
          <a:xfrm>
            <a:off x="6323091" y="4245620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0" name="D_answer"/>
          <p:cNvSpPr/>
          <p:nvPr/>
        </p:nvSpPr>
        <p:spPr>
          <a:xfrm>
            <a:off x="7480891" y="4245620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ar-SA" sz="4400" dirty="0">
                <a:solidFill>
                  <a:srgbClr val="FFFF00"/>
                </a:solidFill>
                <a:latin typeface="+mj-lt"/>
              </a:rPr>
              <a:t>لا أحد</a:t>
            </a:r>
            <a:endParaRPr lang="en-GB" sz="44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2" name="Question box"/>
          <p:cNvSpPr/>
          <p:nvPr/>
        </p:nvSpPr>
        <p:spPr>
          <a:xfrm>
            <a:off x="316951" y="306052"/>
            <a:ext cx="11520000" cy="2160000"/>
          </a:xfrm>
          <a:prstGeom prst="roundRect">
            <a:avLst/>
          </a:pr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ar-SA" sz="4400" dirty="0">
                <a:solidFill>
                  <a:srgbClr val="4AFA41"/>
                </a:solidFill>
                <a:latin typeface="+mj-lt"/>
              </a:rPr>
              <a:t>إذا اجتمع الأقرأ والأفقه و الأكبر سنا يقدم في الإمامة</a:t>
            </a:r>
            <a:endParaRPr lang="en-GB" sz="4800" dirty="0">
              <a:solidFill>
                <a:srgbClr val="4AFA41"/>
              </a:solidFill>
              <a:latin typeface="+mj-lt"/>
            </a:endParaRPr>
          </a:p>
        </p:txBody>
      </p:sp>
      <p:sp>
        <p:nvSpPr>
          <p:cNvPr id="15" name="Score Button">
            <a:hlinkClick r:id="" action="ppaction://hlinkshowjump?jump=nextslide" tooltip="Next Question!" highlightClick="1">
              <a:snd r:embed="rId5" name="click.wav"/>
            </a:hlinkClick>
          </p:cNvPr>
          <p:cNvSpPr/>
          <p:nvPr/>
        </p:nvSpPr>
        <p:spPr>
          <a:xfrm>
            <a:off x="11116951" y="6047896"/>
            <a:ext cx="720000" cy="540000"/>
          </a:xfrm>
          <a:prstGeom prst="roundRect">
            <a:avLst/>
          </a:prstGeom>
          <a:solidFill>
            <a:schemeClr val="accent1">
              <a:lumMod val="50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&gt;</a:t>
            </a:r>
            <a:endParaRPr lang="en-GB" sz="44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pic>
        <p:nvPicPr>
          <p:cNvPr id="16" name="Picture 2" descr="C:\Users\user\Downloads\حادي عشر\Untitled-1-0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7400"/>
            <a:ext cx="18161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823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Tekhnologic"/>
          <p:cNvGrpSpPr/>
          <p:nvPr/>
        </p:nvGrpSpPr>
        <p:grpSpPr>
          <a:xfrm>
            <a:off x="15841" y="6587896"/>
            <a:ext cx="987779" cy="252000"/>
            <a:chOff x="1116340" y="5884097"/>
            <a:chExt cx="987779" cy="252000"/>
          </a:xfrm>
        </p:grpSpPr>
        <p:pic>
          <p:nvPicPr>
            <p:cNvPr id="27" name="Logo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6340" y="5884097"/>
              <a:ext cx="252000" cy="252000"/>
            </a:xfrm>
            <a:prstGeom prst="rect">
              <a:avLst/>
            </a:prstGeom>
          </p:spPr>
        </p:pic>
        <p:sp>
          <p:nvSpPr>
            <p:cNvPr id="28" name="Text"/>
            <p:cNvSpPr/>
            <p:nvPr/>
          </p:nvSpPr>
          <p:spPr>
            <a:xfrm>
              <a:off x="1368340" y="5933153"/>
              <a:ext cx="735779" cy="15388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 b="0" cap="none" spc="0" dirty="0">
                  <a:ln w="0"/>
                  <a:solidFill>
                    <a:srgbClr val="2C63A8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19" name="A"/>
          <p:cNvSpPr/>
          <p:nvPr/>
        </p:nvSpPr>
        <p:spPr>
          <a:xfrm>
            <a:off x="318540" y="2635836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4" name="A_answer"/>
          <p:cNvSpPr/>
          <p:nvPr/>
        </p:nvSpPr>
        <p:spPr>
          <a:xfrm>
            <a:off x="1476340" y="2635837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ar-SA" sz="4400" dirty="0">
                <a:latin typeface="+mj-lt"/>
              </a:rPr>
              <a:t>خطأ</a:t>
            </a:r>
            <a:endParaRPr lang="en-GB" sz="4400" dirty="0">
              <a:latin typeface="+mj-lt"/>
            </a:endParaRPr>
          </a:p>
        </p:txBody>
      </p:sp>
      <p:sp>
        <p:nvSpPr>
          <p:cNvPr id="22" name="D"/>
          <p:cNvSpPr/>
          <p:nvPr/>
        </p:nvSpPr>
        <p:spPr>
          <a:xfrm>
            <a:off x="6323091" y="4245620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0" name="D_answer"/>
          <p:cNvSpPr/>
          <p:nvPr/>
        </p:nvSpPr>
        <p:spPr>
          <a:xfrm>
            <a:off x="7480891" y="4245620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ar-SA" sz="4400" dirty="0">
                <a:latin typeface="+mj-lt"/>
              </a:rPr>
              <a:t>صح</a:t>
            </a:r>
            <a:endParaRPr lang="en-GB" sz="4400" dirty="0">
              <a:latin typeface="+mj-lt"/>
            </a:endParaRPr>
          </a:p>
        </p:txBody>
      </p:sp>
      <p:sp>
        <p:nvSpPr>
          <p:cNvPr id="12" name="Question box"/>
          <p:cNvSpPr/>
          <p:nvPr/>
        </p:nvSpPr>
        <p:spPr>
          <a:xfrm>
            <a:off x="316951" y="306052"/>
            <a:ext cx="11520000" cy="2160000"/>
          </a:xfrm>
          <a:prstGeom prst="roundRect">
            <a:avLst/>
          </a:pr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ar-SA" sz="4400" dirty="0">
                <a:latin typeface="+mj-lt"/>
              </a:rPr>
              <a:t>يصح أن يؤم المسافر المقيم</a:t>
            </a:r>
            <a:endParaRPr lang="en-GB" sz="4800" dirty="0">
              <a:latin typeface="+mj-lt"/>
            </a:endParaRPr>
          </a:p>
        </p:txBody>
      </p:sp>
      <p:sp>
        <p:nvSpPr>
          <p:cNvPr id="15" name="Score Button">
            <a:hlinkClick r:id="" action="ppaction://hlinkshowjump?jump=nextslide" tooltip="Next Question!" highlightClick="1">
              <a:snd r:embed="rId5" name="click.wav"/>
            </a:hlinkClick>
          </p:cNvPr>
          <p:cNvSpPr/>
          <p:nvPr/>
        </p:nvSpPr>
        <p:spPr>
          <a:xfrm>
            <a:off x="11116951" y="6047896"/>
            <a:ext cx="720000" cy="540000"/>
          </a:xfrm>
          <a:prstGeom prst="roundRect">
            <a:avLst/>
          </a:prstGeom>
          <a:solidFill>
            <a:schemeClr val="accent1">
              <a:lumMod val="50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&gt;</a:t>
            </a:r>
            <a:endParaRPr lang="en-GB" sz="44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pic>
        <p:nvPicPr>
          <p:cNvPr id="11" name="Picture 2" descr="C:\Users\user\Downloads\حادي عشر\Untitled-1-0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0218" y="5879432"/>
            <a:ext cx="18161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452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81</Words>
  <Application>Microsoft Office PowerPoint</Application>
  <PresentationFormat>مخصص</PresentationFormat>
  <Paragraphs>40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tekhnologic</dc:creator>
  <cp:lastModifiedBy>Windows User</cp:lastModifiedBy>
  <cp:revision>4</cp:revision>
  <dcterms:created xsi:type="dcterms:W3CDTF">2016-12-18T03:02:54Z</dcterms:created>
  <dcterms:modified xsi:type="dcterms:W3CDTF">2022-08-21T15:31:09Z</dcterms:modified>
</cp:coreProperties>
</file>