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370" y="-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r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BD756D7A-B25F-4C28-A7D5-F4368D104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748" y="1941342"/>
            <a:ext cx="8060787" cy="4121833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xmlns="" id="{3BFDF434-BA1B-4D8B-A533-3EE6E53B055A}"/>
              </a:ext>
            </a:extLst>
          </p:cNvPr>
          <p:cNvSpPr/>
          <p:nvPr/>
        </p:nvSpPr>
        <p:spPr>
          <a:xfrm>
            <a:off x="2523331" y="196000"/>
            <a:ext cx="91711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الوسائل المعينة لتمكين حب الله في القلب</a:t>
            </a:r>
            <a:endParaRPr lang="ar-SA" sz="5400" b="1" cap="none" spc="0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cxnSp>
        <p:nvCxnSpPr>
          <p:cNvPr id="10" name="رابط كسهم مستقيم 9">
            <a:extLst>
              <a:ext uri="{FF2B5EF4-FFF2-40B4-BE49-F238E27FC236}">
                <a16:creationId xmlns:a16="http://schemas.microsoft.com/office/drawing/2014/main" xmlns="" id="{030127C0-352E-4B4A-9637-B5C36EC502D2}"/>
              </a:ext>
            </a:extLst>
          </p:cNvPr>
          <p:cNvCxnSpPr>
            <a:cxnSpLocks/>
          </p:cNvCxnSpPr>
          <p:nvPr/>
        </p:nvCxnSpPr>
        <p:spPr>
          <a:xfrm>
            <a:off x="9945858" y="4164037"/>
            <a:ext cx="928468" cy="717452"/>
          </a:xfrm>
          <a:prstGeom prst="straightConnector1">
            <a:avLst/>
          </a:prstGeom>
          <a:ln w="28575">
            <a:prstDash val="dash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>
            <a:extLst>
              <a:ext uri="{FF2B5EF4-FFF2-40B4-BE49-F238E27FC236}">
                <a16:creationId xmlns:a16="http://schemas.microsoft.com/office/drawing/2014/main" xmlns="" id="{BF5FA19F-5F9A-4A37-95C0-963FD908CBA1}"/>
              </a:ext>
            </a:extLst>
          </p:cNvPr>
          <p:cNvCxnSpPr>
            <a:cxnSpLocks/>
          </p:cNvCxnSpPr>
          <p:nvPr/>
        </p:nvCxnSpPr>
        <p:spPr>
          <a:xfrm flipH="1" flipV="1">
            <a:off x="2090815" y="1624819"/>
            <a:ext cx="865032" cy="588498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>
            <a:extLst>
              <a:ext uri="{FF2B5EF4-FFF2-40B4-BE49-F238E27FC236}">
                <a16:creationId xmlns:a16="http://schemas.microsoft.com/office/drawing/2014/main" xmlns="" id="{7FD1733E-FD0B-4C00-95B7-38C69F686473}"/>
              </a:ext>
            </a:extLst>
          </p:cNvPr>
          <p:cNvCxnSpPr>
            <a:cxnSpLocks/>
          </p:cNvCxnSpPr>
          <p:nvPr/>
        </p:nvCxnSpPr>
        <p:spPr>
          <a:xfrm flipH="1" flipV="1">
            <a:off x="3868615" y="1308296"/>
            <a:ext cx="1026681" cy="762936"/>
          </a:xfrm>
          <a:prstGeom prst="straightConnector1">
            <a:avLst/>
          </a:prstGeom>
          <a:ln w="28575">
            <a:prstDash val="dash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xmlns="" id="{27D0DF0A-BAA6-49B7-AACD-10EFEC5AB8CB}"/>
              </a:ext>
            </a:extLst>
          </p:cNvPr>
          <p:cNvCxnSpPr>
            <a:cxnSpLocks/>
          </p:cNvCxnSpPr>
          <p:nvPr/>
        </p:nvCxnSpPr>
        <p:spPr>
          <a:xfrm flipV="1">
            <a:off x="6288258" y="1308296"/>
            <a:ext cx="379828" cy="633046"/>
          </a:xfrm>
          <a:prstGeom prst="straightConnector1">
            <a:avLst/>
          </a:prstGeom>
          <a:ln w="28575">
            <a:prstDash val="dash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xmlns="" id="{B942451B-51AB-48D7-B4DF-87CC54539F4D}"/>
              </a:ext>
            </a:extLst>
          </p:cNvPr>
          <p:cNvCxnSpPr>
            <a:cxnSpLocks/>
          </p:cNvCxnSpPr>
          <p:nvPr/>
        </p:nvCxnSpPr>
        <p:spPr>
          <a:xfrm flipV="1">
            <a:off x="8009206" y="1941342"/>
            <a:ext cx="994117" cy="429539"/>
          </a:xfrm>
          <a:prstGeom prst="straightConnector1">
            <a:avLst/>
          </a:prstGeom>
          <a:ln w="28575">
            <a:prstDash val="dash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مربع نص 22">
            <a:extLst>
              <a:ext uri="{FF2B5EF4-FFF2-40B4-BE49-F238E27FC236}">
                <a16:creationId xmlns:a16="http://schemas.microsoft.com/office/drawing/2014/main" xmlns="" id="{F1B19486-EE11-4744-9614-2F1AF13AC85D}"/>
              </a:ext>
            </a:extLst>
          </p:cNvPr>
          <p:cNvSpPr txBox="1"/>
          <p:nvPr/>
        </p:nvSpPr>
        <p:spPr>
          <a:xfrm>
            <a:off x="2833545" y="4092950"/>
            <a:ext cx="4706738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AE" sz="4000" b="1" dirty="0"/>
              <a:t>اكتبي الوسائل مقابل الأسهم</a:t>
            </a:r>
          </a:p>
        </p:txBody>
      </p:sp>
      <p:pic>
        <p:nvPicPr>
          <p:cNvPr id="11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7875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10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صورة 12">
            <a:extLst>
              <a:ext uri="{FF2B5EF4-FFF2-40B4-BE49-F238E27FC236}">
                <a16:creationId xmlns:a16="http://schemas.microsoft.com/office/drawing/2014/main" xmlns="" id="{5E167732-7F8C-415F-B4DE-1928E59CF4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98" y="112541"/>
            <a:ext cx="11197883" cy="65414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xmlns="" id="{2CB7626A-021B-45B9-8B33-46CFF2F3971B}"/>
              </a:ext>
            </a:extLst>
          </p:cNvPr>
          <p:cNvSpPr txBox="1"/>
          <p:nvPr/>
        </p:nvSpPr>
        <p:spPr>
          <a:xfrm>
            <a:off x="3673023" y="5781821"/>
            <a:ext cx="3698448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AE" sz="4400" b="1" dirty="0"/>
              <a:t>ثمار محبة العبد لله 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xmlns="" id="{F8A33ED9-9412-4A29-80D5-ADE79A2CA11C}"/>
              </a:ext>
            </a:extLst>
          </p:cNvPr>
          <p:cNvSpPr txBox="1"/>
          <p:nvPr/>
        </p:nvSpPr>
        <p:spPr>
          <a:xfrm>
            <a:off x="1876506" y="2357233"/>
            <a:ext cx="1930336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AE" sz="2000" b="1" dirty="0"/>
              <a:t>ارجعي للثمرة رقم 2 </a:t>
            </a:r>
          </a:p>
          <a:p>
            <a:r>
              <a:rPr lang="ar-AE" sz="2000" b="1" dirty="0"/>
              <a:t>في الكتاب</a:t>
            </a:r>
          </a:p>
        </p:txBody>
      </p:sp>
      <p:pic>
        <p:nvPicPr>
          <p:cNvPr id="5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70" y="4876800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169800"/>
      </p:ext>
    </p:extLst>
  </p:cSld>
  <p:clrMapOvr>
    <a:masterClrMapping/>
  </p:clrMapOvr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مخصص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قطرة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ابتهال الوهيبية</dc:creator>
  <cp:lastModifiedBy>Windows User</cp:lastModifiedBy>
  <cp:revision>3</cp:revision>
  <dcterms:created xsi:type="dcterms:W3CDTF">2021-11-05T16:48:41Z</dcterms:created>
  <dcterms:modified xsi:type="dcterms:W3CDTF">2022-08-21T15:36:03Z</dcterms:modified>
</cp:coreProperties>
</file>