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4 Answers" id="{4FFF0999-561C-497F-8FEA-7E80089AA107}">
          <p14:sldIdLst>
            <p14:sldId id="256"/>
            <p14:sldId id="257"/>
            <p14:sldId id="258"/>
          </p14:sldIdLst>
        </p14:section>
        <p14:section name="6 Answers" id="{D9B52F69-9D4F-4E2A-BF60-A41F73727048}">
          <p14:sldIdLst/>
        </p14:section>
        <p14:section name="8 Answers" id="{7EC39894-E3BF-4062-8073-65A8133B26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A8"/>
    <a:srgbClr val="183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1061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3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ب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أ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د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ج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xmlns="" id="{3DE1E78D-0F68-5B4B-95F7-9BC6751AF5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13441" r="30413" b="68786"/>
          <a:stretch/>
        </p:blipFill>
        <p:spPr>
          <a:xfrm>
            <a:off x="2592165" y="542648"/>
            <a:ext cx="7464276" cy="1729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0" y="5898695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صح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خطأ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المقصود بالخشوع: حالة للنفس تتولد من المعرفة بقدرة الله تعالى ونفوذ مشيئته.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1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31" y="580024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264674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عام للعالمين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نزل للتحدي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يؤثر على القلوب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SA" sz="4400" dirty="0">
                <a:latin typeface="+mj-lt"/>
              </a:rPr>
              <a:t>مبين لجميع جوانب الحياة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xmlns="" id="{1679C28A-6B95-A14C-B20C-DC80E0D411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9995" r="14739" b="68097"/>
          <a:stretch/>
        </p:blipFill>
        <p:spPr>
          <a:xfrm>
            <a:off x="897440" y="681232"/>
            <a:ext cx="10432952" cy="1373180"/>
          </a:xfrm>
          <a:prstGeom prst="rect">
            <a:avLst/>
          </a:prstGeom>
        </p:spPr>
      </p:pic>
      <p:pic>
        <p:nvPicPr>
          <p:cNvPr id="16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" y="5849296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</Words>
  <Application>Microsoft Office PowerPoint</Application>
  <PresentationFormat>مخصص</PresentationFormat>
  <Paragraphs>29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Office Theme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tekhnologic</dc:creator>
  <cp:lastModifiedBy>Windows User</cp:lastModifiedBy>
  <cp:revision>5</cp:revision>
  <dcterms:created xsi:type="dcterms:W3CDTF">2016-12-18T03:02:54Z</dcterms:created>
  <dcterms:modified xsi:type="dcterms:W3CDTF">2022-08-21T15:30:11Z</dcterms:modified>
</cp:coreProperties>
</file>