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9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90" d="100"/>
          <a:sy n="90" d="100"/>
        </p:scale>
        <p:origin x="-370" y="-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ordwall.net/ar/resource/545689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487D33A5-BD13-5343-8183-CF99EC00A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784" y="2299587"/>
            <a:ext cx="11193431" cy="1645920"/>
          </a:xfrm>
        </p:spPr>
        <p:txBody>
          <a:bodyPr>
            <a:normAutofit/>
          </a:bodyPr>
          <a:lstStyle/>
          <a:p>
            <a:r>
              <a:rPr lang="en-GB" sz="3200" dirty="0">
                <a:hlinkClick r:id="rId2"/>
              </a:rPr>
              <a:t>https://</a:t>
            </a:r>
            <a:r>
              <a:rPr lang="en-GB" sz="3200" dirty="0" err="1">
                <a:hlinkClick r:id="rId2"/>
              </a:rPr>
              <a:t>wordwall.net</a:t>
            </a:r>
            <a:r>
              <a:rPr lang="en-GB" sz="3200" dirty="0">
                <a:hlinkClick r:id="rId2"/>
              </a:rPr>
              <a:t>/</a:t>
            </a:r>
            <a:r>
              <a:rPr lang="en-GB" sz="3200" dirty="0" err="1">
                <a:hlinkClick r:id="rId2"/>
              </a:rPr>
              <a:t>ar</a:t>
            </a:r>
            <a:r>
              <a:rPr lang="en-GB" sz="3200" dirty="0">
                <a:hlinkClick r:id="rId2"/>
              </a:rPr>
              <a:t>/resource/5456891</a:t>
            </a:r>
            <a:r>
              <a:rPr lang="ar-SA" sz="3200" dirty="0"/>
              <a:t/>
            </a:r>
            <a:br>
              <a:rPr lang="ar-SA" sz="3200" dirty="0"/>
            </a:br>
            <a:endParaRPr lang="ar-OM" sz="3200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xmlns="" id="{FB36A2E2-A9F3-6349-AC1E-0E2F5E6A2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7989" y="779113"/>
            <a:ext cx="4893235" cy="1239894"/>
          </a:xfrm>
        </p:spPr>
        <p:txBody>
          <a:bodyPr>
            <a:normAutofit/>
          </a:bodyPr>
          <a:lstStyle/>
          <a:p>
            <a:r>
              <a:rPr lang="ar-SA" sz="3600" b="1" dirty="0"/>
              <a:t>تمهيد أسماء الله الحسنى</a:t>
            </a:r>
            <a:endParaRPr lang="ar-OM" sz="3600" b="1" dirty="0"/>
          </a:p>
        </p:txBody>
      </p:sp>
      <p:pic>
        <p:nvPicPr>
          <p:cNvPr id="4" name="Picture 2" descr="C:\Users\user\Downloads\حادي عشر\Untitled-1-0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1800" y="5562600"/>
            <a:ext cx="18161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5696197"/>
      </p:ext>
    </p:extLst>
  </p:cSld>
  <p:clrMapOvr>
    <a:masterClrMapping/>
  </p:clrMapOvr>
</p:sld>
</file>

<file path=ppt/theme/theme1.xml><?xml version="1.0" encoding="utf-8"?>
<a:theme xmlns:a="http://schemas.openxmlformats.org/drawingml/2006/main" name="رزمة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مخصص</PresentationFormat>
  <Paragraphs>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رزمة</vt:lpstr>
      <vt:lpstr>https://wordwall.net/ar/resource/5456891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https://wordwall.net/ar/resource/5456891 </dc:title>
  <dc:creator>maryam92164836@outlook.sa</dc:creator>
  <cp:lastModifiedBy>Windows User</cp:lastModifiedBy>
  <cp:revision>2</cp:revision>
  <dcterms:created xsi:type="dcterms:W3CDTF">2020-12-03T07:29:12Z</dcterms:created>
  <dcterms:modified xsi:type="dcterms:W3CDTF">2022-08-21T15:29:42Z</dcterms:modified>
</cp:coreProperties>
</file>