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ar-OM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90" d="100"/>
          <a:sy n="90" d="100"/>
        </p:scale>
        <p:origin x="-370" y="-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7890ABD-D0C1-D444-AF7A-5AA2362C4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8542048B-DF47-1747-B34B-EEDF5F81B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085A8737-C1C5-664A-A909-FB83DDCDB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6D449-31AB-B64F-903B-0C459F4C87F2}" type="datetimeFigureOut">
              <a:rPr lang="ar-OM" smtClean="0"/>
              <a:t>24/01/1444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FFFB350D-9244-2144-AED0-FB93049BF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65B8F073-5B34-B743-A083-1F5B9DD22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5DFA2-75C8-2C45-977D-CAE8F96BCED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639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1667FDE-C8A2-A14F-BD27-777C77CB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7DD8AFCA-0C3E-BA4E-9F97-263EC9DFF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1585AF34-EE23-AE43-84A3-08C13FF5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6D449-31AB-B64F-903B-0C459F4C87F2}" type="datetimeFigureOut">
              <a:rPr lang="ar-OM" smtClean="0"/>
              <a:t>24/01/1444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F87CCA9-DF9A-F049-B29A-F96ECDDE4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FD7D881F-2F72-414F-B72C-EFFD8E20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5DFA2-75C8-2C45-977D-CAE8F96BCED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4865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0460C339-FDE3-CF4F-B8FC-A2CE4A97A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68553CB8-9969-E649-BCA6-355B2F51C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09486ABC-19A7-A646-9D19-9ABFCDDC2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6D449-31AB-B64F-903B-0C459F4C87F2}" type="datetimeFigureOut">
              <a:rPr lang="ar-OM" smtClean="0"/>
              <a:t>24/01/1444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4F61D33B-93EC-DD45-A591-4E19984E0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079DAED7-E110-9F44-BEB4-0F52700C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5DFA2-75C8-2C45-977D-CAE8F96BCED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97155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099DCD5-A1AE-9445-A7FD-4CD72F2B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95BE0AD6-E5A5-AC48-8F6E-3D22553C1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6B28ADE4-57B2-414C-99C3-D3F839E10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6D449-31AB-B64F-903B-0C459F4C87F2}" type="datetimeFigureOut">
              <a:rPr lang="ar-OM" smtClean="0"/>
              <a:t>24/01/1444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89D02A41-8DD9-824D-BBB6-2D3990D45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2E7FA4EB-5AA2-C14D-AD08-ED28A865F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5DFA2-75C8-2C45-977D-CAE8F96BCED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770042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6F5B45B-4658-7D48-8FD2-4DE98A8D4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475905D9-FE9E-1243-B3D7-1384FA331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1E9DAF8F-4065-C243-BE50-B6EA449D4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6D449-31AB-B64F-903B-0C459F4C87F2}" type="datetimeFigureOut">
              <a:rPr lang="ar-OM" smtClean="0"/>
              <a:t>24/01/1444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8BDBD0B4-0514-4345-966E-1A1DBFF23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F6BF5640-2DAC-1941-BB58-03E93DC81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5DFA2-75C8-2C45-977D-CAE8F96BCED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483305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3B4470E-E9CE-D44F-8E74-6176F877A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998D72A3-5D84-B84B-A3F3-3C7403FCB4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401ABDE8-EDD4-5447-AEDE-E222D6A34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C5FD8230-A08A-A840-B794-FFE3F5127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6D449-31AB-B64F-903B-0C459F4C87F2}" type="datetimeFigureOut">
              <a:rPr lang="ar-OM" smtClean="0"/>
              <a:t>24/01/1444</a:t>
            </a:fld>
            <a:endParaRPr lang="ar-OM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8882230B-91CD-D247-9B81-E24C8810A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FC064C98-71BF-6B4E-B831-887C57D7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5DFA2-75C8-2C45-977D-CAE8F96BCED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85674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D7A212B-FF15-774D-8BB9-FC24EE696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2F70947F-8C3B-DF40-8479-74B7BB48D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8741FAE6-E018-9B47-B2FB-AD2059F55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A5DF5C34-9BBA-6A48-AF86-E3D9953A4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CEE1D334-C219-DA4C-BEAF-39CFCE9AF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15C58BE5-FBE1-F740-865B-BCA9A697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6D449-31AB-B64F-903B-0C459F4C87F2}" type="datetimeFigureOut">
              <a:rPr lang="ar-OM" smtClean="0"/>
              <a:t>24/01/1444</a:t>
            </a:fld>
            <a:endParaRPr lang="ar-OM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B85362FA-0FC2-5242-9273-E5762F03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0CCB0E0D-40C4-044F-943A-05DD6E23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5DFA2-75C8-2C45-977D-CAE8F96BCED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416198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2084DA2A-9E9D-CB48-9A80-9DA79285C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6990A411-2590-8E41-B780-AEC394C6D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6D449-31AB-B64F-903B-0C459F4C87F2}" type="datetimeFigureOut">
              <a:rPr lang="ar-OM" smtClean="0"/>
              <a:t>24/01/1444</a:t>
            </a:fld>
            <a:endParaRPr lang="ar-OM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B0C663C7-9EC7-764B-95E7-2DFB28070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A0B81E0C-9EC9-3E48-9B6E-8427D77A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5DFA2-75C8-2C45-977D-CAE8F96BCED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26225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2F7EC306-AE85-9A46-8969-A8AA030BC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6D449-31AB-B64F-903B-0C459F4C87F2}" type="datetimeFigureOut">
              <a:rPr lang="ar-OM" smtClean="0"/>
              <a:t>24/01/1444</a:t>
            </a:fld>
            <a:endParaRPr lang="ar-OM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51674135-A95E-8940-A726-84C79923D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C7DF34AD-76E8-7741-8068-29314ECBA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5DFA2-75C8-2C45-977D-CAE8F96BCED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533416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0ED798ED-71F4-B14D-9278-C1FFF6AC4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50A59440-F2D1-6240-B359-CAA85AC54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4A5C747A-5E2C-5E4A-8A5C-9A0AABD7A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0C21EC30-1086-E24C-A38E-3288E389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6D449-31AB-B64F-903B-0C459F4C87F2}" type="datetimeFigureOut">
              <a:rPr lang="ar-OM" smtClean="0"/>
              <a:t>24/01/1444</a:t>
            </a:fld>
            <a:endParaRPr lang="ar-OM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CAC55D61-7EE7-FB47-BD3B-787D2745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C6D34E44-A55E-1042-8C61-5FB5F21F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5DFA2-75C8-2C45-977D-CAE8F96BCED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42845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EC1D9CB-30CE-5841-8C68-B189AF960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1457CA8D-4657-2D4A-BEBE-D171BF1D8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OM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D030270C-DCC2-554F-9BBE-44A029E9F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14CB40CF-E9F7-EC4B-8E64-6438C883E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6D449-31AB-B64F-903B-0C459F4C87F2}" type="datetimeFigureOut">
              <a:rPr lang="ar-OM" smtClean="0"/>
              <a:t>24/01/1444</a:t>
            </a:fld>
            <a:endParaRPr lang="ar-OM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E2705EF8-0827-E640-AF97-52DA204C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EC2FEDD7-1F1C-194D-89E6-FA870585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5DFA2-75C8-2C45-977D-CAE8F96BCED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201393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0D026D9B-AA91-7541-A9EC-A1DFA406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744C837A-8B2A-904A-8E5B-9EDCEEDF2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509CB67D-02B4-CD4E-B76F-64EE5DE4C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6D449-31AB-B64F-903B-0C459F4C87F2}" type="datetimeFigureOut">
              <a:rPr lang="ar-OM" smtClean="0"/>
              <a:t>24/01/1444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6970337-5258-3945-9BDF-E0606DBF6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5642FC00-8F54-7340-B5B1-379D51463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5DFA2-75C8-2C45-977D-CAE8F96BCED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83742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OM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91D147F8-FE9C-C242-B67D-8614FB0361DE}"/>
              </a:ext>
            </a:extLst>
          </p:cNvPr>
          <p:cNvPicPr/>
          <p:nvPr/>
        </p:nvPicPr>
        <p:blipFill rotWithShape="1">
          <a:blip r:embed="rId2"/>
          <a:srcRect l="47639" t="47747" r="4587" b="10141"/>
          <a:stretch/>
        </p:blipFill>
        <p:spPr>
          <a:xfrm>
            <a:off x="6985000" y="1234317"/>
            <a:ext cx="3481294" cy="2301761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4D77AAA7-7774-874E-A8E2-EA70E1D5173F}"/>
              </a:ext>
            </a:extLst>
          </p:cNvPr>
          <p:cNvSpPr/>
          <p:nvPr/>
        </p:nvSpPr>
        <p:spPr>
          <a:xfrm>
            <a:off x="3400799" y="1272496"/>
            <a:ext cx="3174999" cy="213258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5E03F83B-BFE0-8F47-B4FE-B17A6B55FD63}"/>
              </a:ext>
            </a:extLst>
          </p:cNvPr>
          <p:cNvSpPr txBox="1"/>
          <p:nvPr/>
        </p:nvSpPr>
        <p:spPr>
          <a:xfrm>
            <a:off x="3461372" y="1348030"/>
            <a:ext cx="29401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العمود الثاني:</a:t>
            </a:r>
            <a:endParaRPr lang="en-US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r" rtl="1">
              <a:buFont typeface="+mj-cs"/>
              <a:buAutoNum type="arabicDbPlain"/>
            </a:pPr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استعلاء وهمس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r" rtl="1">
              <a:buFont typeface="+mj-cs"/>
              <a:buAutoNum type="arabicDbPlain"/>
            </a:pPr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استفال و انفتاح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r" rtl="1">
              <a:buFont typeface="+mj-cs"/>
              <a:buAutoNum type="arabicDbPlain"/>
            </a:pPr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إطباق واستعلاء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r" rtl="1">
              <a:buFont typeface="+mj-cs"/>
              <a:buAutoNum type="arabicDbPlain"/>
            </a:pPr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إطباق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r" rtl="1">
              <a:buFont typeface="+mj-cs"/>
              <a:buAutoNum type="arabicDbPlain"/>
            </a:pPr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إدغام ناقص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r" rtl="1">
              <a:buFont typeface="+mj-cs"/>
              <a:buAutoNum type="arabicDbPlain"/>
            </a:pPr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شدة ورخاوة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CD9CAE1D-6A9F-3A43-99CB-F18F5F922DD1}"/>
              </a:ext>
            </a:extLst>
          </p:cNvPr>
          <p:cNvSpPr txBox="1"/>
          <p:nvPr/>
        </p:nvSpPr>
        <p:spPr>
          <a:xfrm>
            <a:off x="2405964" y="736572"/>
            <a:ext cx="83396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١- زاوج الآيات القرآنية - </a:t>
            </a:r>
            <a:r>
              <a:rPr lang="ar-SA" sz="1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فيما تحته خط</a:t>
            </a:r>
            <a:r>
              <a:rPr lang="ar-SA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من العمود الأول بما يناسبها من حكم تجويدي من العمود الثاني: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ar-OM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2281DC12-72AB-4141-9A14-63FE3BB2FFF4}"/>
              </a:ext>
            </a:extLst>
          </p:cNvPr>
          <p:cNvSpPr txBox="1"/>
          <p:nvPr/>
        </p:nvSpPr>
        <p:spPr>
          <a:xfrm>
            <a:off x="6575797" y="3637338"/>
            <a:ext cx="420768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b="1" dirty="0"/>
              <a:t>٢- اختاري الإجابة الصحيحة من بين البدائل المعطاة :</a:t>
            </a:r>
            <a:endParaRPr lang="ar-OM" b="1" dirty="0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077249B4-2F3E-8A4B-9B34-715D4D05DE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3" t="9006" r="7603" b="70287"/>
          <a:stretch/>
        </p:blipFill>
        <p:spPr>
          <a:xfrm>
            <a:off x="2405964" y="3760123"/>
            <a:ext cx="8613154" cy="145480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7C7174A6-8BD5-5F4B-B006-4CE2400DDE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33" t="34865" r="31726" b="48049"/>
          <a:stretch/>
        </p:blipFill>
        <p:spPr>
          <a:xfrm>
            <a:off x="3400799" y="5331824"/>
            <a:ext cx="7792632" cy="1526175"/>
          </a:xfrm>
          <a:prstGeom prst="rect">
            <a:avLst/>
          </a:prstGeom>
        </p:spPr>
      </p:pic>
      <p:pic>
        <p:nvPicPr>
          <p:cNvPr id="9" name="Picture 2" descr="C:\Users\user\Downloads\حادي عشر\Untitled-1-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583" y="5599611"/>
            <a:ext cx="1816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48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1E0598D9-2A21-D14D-894B-B13575798D63}"/>
              </a:ext>
            </a:extLst>
          </p:cNvPr>
          <p:cNvSpPr txBox="1"/>
          <p:nvPr/>
        </p:nvSpPr>
        <p:spPr>
          <a:xfrm>
            <a:off x="9251826" y="273922"/>
            <a:ext cx="217817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/>
              <a:t>تابع س٢:</a:t>
            </a:r>
            <a:r>
              <a:rPr lang="ar-SA" dirty="0"/>
              <a:t> </a:t>
            </a:r>
            <a:endParaRPr lang="ar-OM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E23BBD03-D239-0D4E-ADA2-BDDE7CE05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12" t="80540" r="33830" b="2978"/>
          <a:stretch/>
        </p:blipFill>
        <p:spPr>
          <a:xfrm>
            <a:off x="3287059" y="186765"/>
            <a:ext cx="7146863" cy="150656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88324A67-AD12-CB4C-9176-0DE81E8F6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35" t="46077" r="34331" b="36909"/>
          <a:stretch/>
        </p:blipFill>
        <p:spPr>
          <a:xfrm>
            <a:off x="3287059" y="1668431"/>
            <a:ext cx="7644902" cy="170578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51542540-409F-AD47-B8EA-2493A15E8B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60" t="51975" r="34156" b="29382"/>
          <a:stretch/>
        </p:blipFill>
        <p:spPr>
          <a:xfrm>
            <a:off x="3424022" y="3174999"/>
            <a:ext cx="7146862" cy="1509057"/>
          </a:xfrm>
          <a:prstGeom prst="rect">
            <a:avLst/>
          </a:prstGeom>
        </p:spPr>
      </p:pic>
      <p:pic>
        <p:nvPicPr>
          <p:cNvPr id="6" name="Picture 2" descr="C:\Users\user\Downloads\حادي عشر\Untitled-1-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562600"/>
            <a:ext cx="1816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662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xmlns="" id="{F5972D25-489C-FA46-8273-687F99388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4" t="50109" r="8751" b="26030"/>
          <a:stretch/>
        </p:blipFill>
        <p:spPr>
          <a:xfrm>
            <a:off x="1556372" y="373530"/>
            <a:ext cx="10085294" cy="1805391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xmlns="" id="{3D5CE239-4466-7949-9351-DDF9BA643A50}"/>
              </a:ext>
            </a:extLst>
          </p:cNvPr>
          <p:cNvSpPr/>
          <p:nvPr/>
        </p:nvSpPr>
        <p:spPr>
          <a:xfrm>
            <a:off x="11442450" y="87157"/>
            <a:ext cx="697255" cy="69725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٣</a:t>
            </a:r>
            <a:endParaRPr lang="ar-OM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B432D338-0FA2-BE4C-B8E0-D97A5B4A2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15" t="57597" r="31937" b="26985"/>
          <a:stretch/>
        </p:blipFill>
        <p:spPr>
          <a:xfrm>
            <a:off x="4158627" y="3223731"/>
            <a:ext cx="7483039" cy="145534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8835AD81-9F90-5749-A468-7334C31A2013}"/>
              </a:ext>
            </a:extLst>
          </p:cNvPr>
          <p:cNvSpPr txBox="1"/>
          <p:nvPr/>
        </p:nvSpPr>
        <p:spPr>
          <a:xfrm>
            <a:off x="1655980" y="2515845"/>
            <a:ext cx="978647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/>
              <a:t>٤- تلميذتي العبقرية... من خلال دراستك لصفات الاستعلاء والإطباق وما يضادهما صنفي الحروف إلى الصفة المناسبة لها و حددي الصفات التي اشتركت في نفس الحروف.</a:t>
            </a:r>
            <a:endParaRPr lang="ar-OM" sz="2000" b="1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0D36CDFA-B070-3B49-9867-7D2D168D01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10" t="19693" r="32990" b="66151"/>
          <a:stretch/>
        </p:blipFill>
        <p:spPr>
          <a:xfrm>
            <a:off x="4619315" y="4517217"/>
            <a:ext cx="6922744" cy="1455349"/>
          </a:xfrm>
          <a:prstGeom prst="rect">
            <a:avLst/>
          </a:prstGeom>
        </p:spPr>
      </p:pic>
      <p:graphicFrame>
        <p:nvGraphicFramePr>
          <p:cNvPr id="15" name="جدول 15">
            <a:extLst>
              <a:ext uri="{FF2B5EF4-FFF2-40B4-BE49-F238E27FC236}">
                <a16:creationId xmlns:a16="http://schemas.microsoft.com/office/drawing/2014/main" xmlns="" id="{79929BB0-8EE1-6945-801D-7CB324309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619563"/>
              </p:ext>
            </p:extLst>
          </p:nvPr>
        </p:nvGraphicFramePr>
        <p:xfrm>
          <a:off x="4880782" y="5675906"/>
          <a:ext cx="6076704" cy="109524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12784">
                  <a:extLst>
                    <a:ext uri="{9D8B030D-6E8A-4147-A177-3AD203B41FA5}">
                      <a16:colId xmlns:a16="http://schemas.microsoft.com/office/drawing/2014/main" xmlns="" val="745285052"/>
                    </a:ext>
                  </a:extLst>
                </a:gridCol>
                <a:gridCol w="1012784">
                  <a:extLst>
                    <a:ext uri="{9D8B030D-6E8A-4147-A177-3AD203B41FA5}">
                      <a16:colId xmlns:a16="http://schemas.microsoft.com/office/drawing/2014/main" xmlns="" val="3145440739"/>
                    </a:ext>
                  </a:extLst>
                </a:gridCol>
                <a:gridCol w="1012784">
                  <a:extLst>
                    <a:ext uri="{9D8B030D-6E8A-4147-A177-3AD203B41FA5}">
                      <a16:colId xmlns:a16="http://schemas.microsoft.com/office/drawing/2014/main" xmlns="" val="2003193126"/>
                    </a:ext>
                  </a:extLst>
                </a:gridCol>
                <a:gridCol w="1012784">
                  <a:extLst>
                    <a:ext uri="{9D8B030D-6E8A-4147-A177-3AD203B41FA5}">
                      <a16:colId xmlns:a16="http://schemas.microsoft.com/office/drawing/2014/main" xmlns="" val="1597446376"/>
                    </a:ext>
                  </a:extLst>
                </a:gridCol>
                <a:gridCol w="1012784">
                  <a:extLst>
                    <a:ext uri="{9D8B030D-6E8A-4147-A177-3AD203B41FA5}">
                      <a16:colId xmlns:a16="http://schemas.microsoft.com/office/drawing/2014/main" xmlns="" val="2801406460"/>
                    </a:ext>
                  </a:extLst>
                </a:gridCol>
                <a:gridCol w="1012784">
                  <a:extLst>
                    <a:ext uri="{9D8B030D-6E8A-4147-A177-3AD203B41FA5}">
                      <a16:colId xmlns:a16="http://schemas.microsoft.com/office/drawing/2014/main" xmlns="" val="603481026"/>
                    </a:ext>
                  </a:extLst>
                </a:gridCol>
              </a:tblGrid>
              <a:tr h="455169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الحرف</a:t>
                      </a:r>
                      <a:endParaRPr lang="ar-OM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ص</a:t>
                      </a:r>
                      <a:endParaRPr lang="ar-OM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خ</a:t>
                      </a:r>
                      <a:endParaRPr lang="ar-OM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ض</a:t>
                      </a:r>
                      <a:endParaRPr lang="ar-OM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ك</a:t>
                      </a:r>
                      <a:endParaRPr lang="ar-OM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ع</a:t>
                      </a:r>
                      <a:endParaRPr lang="ar-OM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2129464"/>
                  </a:ext>
                </a:extLst>
              </a:tr>
              <a:tr h="455169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صفة الحرف</a:t>
                      </a:r>
                      <a:endParaRPr lang="ar-OM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OM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OM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OM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OM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OM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1539277"/>
                  </a:ext>
                </a:extLst>
              </a:tr>
            </a:tbl>
          </a:graphicData>
        </a:graphic>
      </p:graphicFrame>
      <p:pic>
        <p:nvPicPr>
          <p:cNvPr id="8" name="Picture 2" descr="C:\Users\user\Downloads\حادي عشر\Untitled-1-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720" y="5562600"/>
            <a:ext cx="1816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10826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</Words>
  <Application>Microsoft Office PowerPoint</Application>
  <PresentationFormat>مخصص</PresentationFormat>
  <Paragraphs>19</Paragraphs>
  <Slides>3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</vt:i4>
      </vt:variant>
    </vt:vector>
  </HeadingPairs>
  <TitlesOfParts>
    <vt:vector size="4" baseType="lpstr">
      <vt:lpstr>نسق Office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ابتهال الوهيبية</dc:creator>
  <cp:lastModifiedBy>Windows User</cp:lastModifiedBy>
  <cp:revision>6</cp:revision>
  <dcterms:created xsi:type="dcterms:W3CDTF">2021-01-13T06:21:20Z</dcterms:created>
  <dcterms:modified xsi:type="dcterms:W3CDTF">2022-08-21T15:29:20Z</dcterms:modified>
</cp:coreProperties>
</file>