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74" r:id="rId2"/>
    <p:sldId id="272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580"/>
    <a:srgbClr val="6CE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2ABF90A-C64E-8843-B92D-EB45802C5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0" t="18207" r="3902" b="13741"/>
          <a:stretch/>
        </p:blipFill>
        <p:spPr>
          <a:xfrm>
            <a:off x="1713255" y="1498825"/>
            <a:ext cx="8571256" cy="4502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18A500A0-793E-9844-89DB-4426AA6E9EE5}"/>
              </a:ext>
            </a:extLst>
          </p:cNvPr>
          <p:cNvSpPr/>
          <p:nvPr/>
        </p:nvSpPr>
        <p:spPr>
          <a:xfrm>
            <a:off x="9814610" y="150159"/>
            <a:ext cx="2063625" cy="1828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</a:rPr>
              <a:t>نشاط ختامي</a:t>
            </a:r>
            <a:endParaRPr lang="ar-OM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8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CD9D06B-1A25-514C-9C1A-9F28761D2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5" t="34333" r="4770" b="47590"/>
          <a:stretch/>
        </p:blipFill>
        <p:spPr>
          <a:xfrm>
            <a:off x="1531470" y="1220196"/>
            <a:ext cx="9492042" cy="1344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AF84EEF-8140-F041-9E1C-363E309F8F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4" t="21220" r="5630" b="65666"/>
          <a:stretch/>
        </p:blipFill>
        <p:spPr>
          <a:xfrm>
            <a:off x="1531470" y="3763932"/>
            <a:ext cx="9492042" cy="1058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B0814AC-7617-694D-989C-D690C8031DE0}"/>
              </a:ext>
            </a:extLst>
          </p:cNvPr>
          <p:cNvSpPr txBox="1"/>
          <p:nvPr/>
        </p:nvSpPr>
        <p:spPr>
          <a:xfrm>
            <a:off x="4519706" y="3094068"/>
            <a:ext cx="65038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# ضعي علامة (. ) أو خطأ (   ) مع تصحيح الخطأ إن وجد</a:t>
            </a:r>
            <a:endParaRPr lang="ar-OM" sz="2400" b="1" dirty="0"/>
          </a:p>
        </p:txBody>
      </p:sp>
    </p:spTree>
    <p:extLst>
      <p:ext uri="{BB962C8B-B14F-4D97-AF65-F5344CB8AC3E}">
        <p14:creationId xmlns:p14="http://schemas.microsoft.com/office/powerpoint/2010/main" val="357175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قطرة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قطرة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ابتهال الوهيبية</dc:creator>
  <cp:lastModifiedBy>ابتهال الوهيبية</cp:lastModifiedBy>
  <cp:revision>2</cp:revision>
  <dcterms:created xsi:type="dcterms:W3CDTF">2021-03-29T05:43:18Z</dcterms:created>
  <dcterms:modified xsi:type="dcterms:W3CDTF">2021-03-29T18:24:40Z</dcterms:modified>
</cp:coreProperties>
</file>