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78" r:id="rId2"/>
    <p:sldId id="279" r:id="rId3"/>
    <p:sldId id="27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687"/>
    <a:srgbClr val="8EDCE8"/>
    <a:srgbClr val="F39C84"/>
    <a:srgbClr val="EEB1E3"/>
    <a:srgbClr val="98CF7B"/>
    <a:srgbClr val="E6A5EC"/>
    <a:srgbClr val="EF8C70"/>
    <a:srgbClr val="F6B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-370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r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r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r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r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r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r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r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41B156BF-83CF-F743-8819-4C3C72733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7" t="18207" r="7293" b="50000"/>
          <a:stretch/>
        </p:blipFill>
        <p:spPr>
          <a:xfrm>
            <a:off x="2627157" y="1979706"/>
            <a:ext cx="7395882" cy="22337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سحابة 7">
            <a:extLst>
              <a:ext uri="{FF2B5EF4-FFF2-40B4-BE49-F238E27FC236}">
                <a16:creationId xmlns:a16="http://schemas.microsoft.com/office/drawing/2014/main" xmlns="" id="{B2945C0E-51C7-0248-BCFA-FCDB2153DC9E}"/>
              </a:ext>
            </a:extLst>
          </p:cNvPr>
          <p:cNvSpPr/>
          <p:nvPr/>
        </p:nvSpPr>
        <p:spPr>
          <a:xfrm rot="213197">
            <a:off x="9608716" y="1428367"/>
            <a:ext cx="2163193" cy="1482863"/>
          </a:xfrm>
          <a:prstGeom prst="cloud">
            <a:avLst/>
          </a:prstGeom>
          <a:solidFill>
            <a:srgbClr val="DCD68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7030A0"/>
                </a:solidFill>
              </a:rPr>
              <a:t>نشاط </a:t>
            </a:r>
          </a:p>
          <a:p>
            <a:pPr algn="ctr"/>
            <a:r>
              <a:rPr lang="ar-SA" sz="2400" b="1" dirty="0">
                <a:solidFill>
                  <a:srgbClr val="7030A0"/>
                </a:solidFill>
              </a:rPr>
              <a:t>إثرائي ١</a:t>
            </a:r>
            <a:endParaRPr lang="ar-OM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ownloads\حادي عشر\الفصل الاول\Untitled-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943600"/>
            <a:ext cx="1365956" cy="74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20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xmlns="" id="{C4FCF39E-7E8A-0A42-A5F1-151608EE9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5" t="37255" r="10041" b="39869"/>
          <a:stretch/>
        </p:blipFill>
        <p:spPr>
          <a:xfrm>
            <a:off x="2913530" y="1543922"/>
            <a:ext cx="8293061" cy="15439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9E542B2E-A9A6-EB4B-AE4C-2FF570518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2" t="9700" r="4149" b="62299"/>
          <a:stretch/>
        </p:blipFill>
        <p:spPr>
          <a:xfrm>
            <a:off x="2651859" y="3573431"/>
            <a:ext cx="9039412" cy="1967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xmlns="" id="{FF08DED8-B728-1841-8E1E-AF747EDD165D}"/>
              </a:ext>
            </a:extLst>
          </p:cNvPr>
          <p:cNvSpPr/>
          <p:nvPr/>
        </p:nvSpPr>
        <p:spPr>
          <a:xfrm>
            <a:off x="9562153" y="767978"/>
            <a:ext cx="2129118" cy="1066301"/>
          </a:xfrm>
          <a:prstGeom prst="roundRect">
            <a:avLst/>
          </a:prstGeom>
          <a:solidFill>
            <a:srgbClr val="DCD68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7030A0"/>
                </a:solidFill>
              </a:rPr>
              <a:t>نشاط ختامي</a:t>
            </a:r>
            <a:endParaRPr lang="ar-OM" sz="2400" b="1" dirty="0">
              <a:solidFill>
                <a:srgbClr val="7030A0"/>
              </a:solidFill>
            </a:endParaRPr>
          </a:p>
        </p:txBody>
      </p:sp>
      <p:pic>
        <p:nvPicPr>
          <p:cNvPr id="7" name="Picture 2" descr="C:\Users\user\Downloads\حادي عشر\الفصل الاول\Untitled-1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943600"/>
            <a:ext cx="1365956" cy="74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9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xmlns="" id="{5DEDDEB2-0D59-D643-A179-290091AE0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4" t="9875" r="7387" b="33964"/>
          <a:stretch/>
        </p:blipFill>
        <p:spPr>
          <a:xfrm>
            <a:off x="2759050" y="1506569"/>
            <a:ext cx="8857715" cy="40674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Users\user\Downloads\حادي عشر\الفصل الاول\Untitled-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943600"/>
            <a:ext cx="1365956" cy="74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59658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مخصص</PresentationFormat>
  <Paragraphs>3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ربطة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ابتهال الوهيبية</dc:creator>
  <cp:lastModifiedBy>Windows User</cp:lastModifiedBy>
  <cp:revision>3</cp:revision>
  <dcterms:created xsi:type="dcterms:W3CDTF">2021-05-22T10:05:15Z</dcterms:created>
  <dcterms:modified xsi:type="dcterms:W3CDTF">2022-08-22T08:40:10Z</dcterms:modified>
</cp:coreProperties>
</file>