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2" r:id="rId2"/>
    <p:sldId id="283" r:id="rId3"/>
    <p:sldId id="273" r:id="rId4"/>
  </p:sldIdLst>
  <p:sldSz cx="18288000" cy="10287000"/>
  <p:notesSz cx="6858000" cy="9144000"/>
  <p:embeddedFontLst>
    <p:embeddedFont>
      <p:font typeface="Arita Buri Bold Bold" panose="02000803000000000000" pitchFamily="2" charset="-128"/>
      <p:regular r:id="rId5"/>
    </p:embeddedFont>
    <p:embeddedFont>
      <p:font typeface="Arita Buri Bold Bold Italics" panose="02000803000000000000" pitchFamily="2" charset="-128"/>
      <p:regular r:id="rId6"/>
    </p:embeddedFont>
    <p:embeddedFont>
      <p:font typeface="Arita Buri Bold Italics" panose="02000803000000000000" pitchFamily="2" charset="-128"/>
      <p:regular r:id="rId7"/>
    </p:embeddedFont>
    <p:embeddedFont>
      <p:font typeface="Arimo" panose="020B0604020202020204" pitchFamily="34" charset="0"/>
      <p:regular r:id="rId8"/>
    </p:embeddedFont>
    <p:embeddedFont>
      <p:font typeface="Arimo Bold" panose="020B0704020202020204" pitchFamily="34" charset="0"/>
      <p:regular r:id="rId9"/>
    </p:embeddedFont>
    <p:embeddedFont>
      <p:font typeface="Arimo Bold Italics" panose="020B0704020202090204" pitchFamily="34" charset="0"/>
      <p:regular r:id="rId10"/>
    </p:embeddedFont>
    <p:embeddedFont>
      <p:font typeface="Arimo Italics" panose="020B0604020202090204" pitchFamily="34" charset="0"/>
      <p:regular r:id="rId11"/>
    </p:embeddedFont>
    <p:embeddedFont>
      <p:font typeface="Arita Buri Bold" panose="02020603020101020101"/>
      <p:regular r:id="rId12"/>
    </p:embeddedFont>
    <p:embeddedFont>
      <p:font typeface="HK Grotesk Light" pitchFamily="2" charset="0"/>
      <p:regular r:id="rId13"/>
    </p:embeddedFont>
    <p:embeddedFont>
      <p:font typeface="HK Grotesk Light Bold" pitchFamily="2" charset="0"/>
      <p:regular r:id="rId14"/>
    </p:embeddedFont>
    <p:embeddedFont>
      <p:font typeface="HK Grotesk Light Bold Italics" pitchFamily="2" charset="0"/>
      <p:regular r:id="rId15"/>
    </p:embeddedFont>
    <p:embeddedFont>
      <p:font typeface="HK Grotesk Light Italics" pitchFamily="2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89DA"/>
    <a:srgbClr val="C6A2DA"/>
    <a:srgbClr val="EFBEB5"/>
    <a:srgbClr val="C479D7"/>
    <a:srgbClr val="B096CA"/>
    <a:srgbClr val="79BF36"/>
    <a:srgbClr val="9DA6D6"/>
    <a:srgbClr val="83E1E9"/>
    <a:srgbClr val="B1DD87"/>
    <a:srgbClr val="E3D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10" Type="http://schemas.openxmlformats.org/officeDocument/2006/relationships/font" Target="fonts/font6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66483">
            <a:off x="869429" y="1252255"/>
            <a:ext cx="5937168" cy="6488956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6AD834E6-6D4C-B44A-8ADE-A5DF6AC25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94" y="2332691"/>
            <a:ext cx="3679263" cy="3679263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98C2FE30-D552-DF44-9E4C-259CB05772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7749" r="8513" b="56548"/>
          <a:stretch/>
        </p:blipFill>
        <p:spPr>
          <a:xfrm>
            <a:off x="5345209" y="3150926"/>
            <a:ext cx="11317941" cy="23554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CC3C3F3E-F96B-9C4D-A9F7-B0342FC22497}"/>
              </a:ext>
            </a:extLst>
          </p:cNvPr>
          <p:cNvSpPr/>
          <p:nvPr/>
        </p:nvSpPr>
        <p:spPr>
          <a:xfrm>
            <a:off x="15982763" y="2194132"/>
            <a:ext cx="2249209" cy="2623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/>
              <a:t>نشاط إثرائي</a:t>
            </a:r>
            <a:endParaRPr lang="ar-OM" sz="4400" b="1" dirty="0"/>
          </a:p>
        </p:txBody>
      </p:sp>
    </p:spTree>
    <p:extLst>
      <p:ext uri="{BB962C8B-B14F-4D97-AF65-F5344CB8AC3E}">
        <p14:creationId xmlns:p14="http://schemas.microsoft.com/office/powerpoint/2010/main" val="427798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99999">
            <a:off x="2955305" y="180727"/>
            <a:ext cx="13297111" cy="1329711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1C1210-3568-6F4E-9741-C7E3949B2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441" y="1685901"/>
            <a:ext cx="12158383" cy="69151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2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00000">
            <a:off x="12143022" y="1458387"/>
            <a:ext cx="6425548" cy="555414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932204" y="752407"/>
            <a:ext cx="7509599" cy="113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</a:pPr>
            <a:r>
              <a:rPr lang="ar-SA" sz="7999" b="1" u="none" dirty="0">
                <a:solidFill>
                  <a:srgbClr val="7030A0"/>
                </a:solidFill>
                <a:latin typeface="Arita Buri Bold"/>
              </a:rPr>
              <a:t>نشاط ختامي</a:t>
            </a:r>
            <a:endParaRPr lang="en-US" sz="7999" b="1" u="none" dirty="0">
              <a:solidFill>
                <a:srgbClr val="7030A0"/>
              </a:solidFill>
              <a:latin typeface="Arita Buri Bold"/>
            </a:endParaRPr>
          </a:p>
        </p:txBody>
      </p:sp>
      <p:pic>
        <p:nvPicPr>
          <p:cNvPr id="21" name="صورة 21">
            <a:extLst>
              <a:ext uri="{FF2B5EF4-FFF2-40B4-BE49-F238E27FC236}">
                <a16:creationId xmlns:a16="http://schemas.microsoft.com/office/drawing/2014/main" id="{73485F58-4853-AB43-B65C-448156F38C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9567" r="4646" b="31242"/>
          <a:stretch/>
        </p:blipFill>
        <p:spPr>
          <a:xfrm>
            <a:off x="877794" y="2913530"/>
            <a:ext cx="13092207" cy="60442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Freeform 10">
            <a:extLst>
              <a:ext uri="{FF2B5EF4-FFF2-40B4-BE49-F238E27FC236}">
                <a16:creationId xmlns:a16="http://schemas.microsoft.com/office/drawing/2014/main" id="{4134F896-0895-0C44-B957-E4ED5F2F3799}"/>
              </a:ext>
            </a:extLst>
          </p:cNvPr>
          <p:cNvSpPr/>
          <p:nvPr/>
        </p:nvSpPr>
        <p:spPr>
          <a:xfrm>
            <a:off x="13428382" y="2226776"/>
            <a:ext cx="4239560" cy="2672809"/>
          </a:xfrm>
          <a:custGeom>
            <a:avLst/>
            <a:gdLst/>
            <a:ahLst/>
            <a:cxnLst/>
            <a:rect l="l" t="t" r="r" b="b"/>
            <a:pathLst>
              <a:path w="2273300" h="2162810">
                <a:moveTo>
                  <a:pt x="83820" y="585470"/>
                </a:moveTo>
                <a:cubicBezTo>
                  <a:pt x="66040" y="629920"/>
                  <a:pt x="53340" y="676910"/>
                  <a:pt x="39370" y="722630"/>
                </a:cubicBezTo>
                <a:cubicBezTo>
                  <a:pt x="29210" y="755650"/>
                  <a:pt x="21590" y="788670"/>
                  <a:pt x="15240" y="821690"/>
                </a:cubicBezTo>
                <a:cubicBezTo>
                  <a:pt x="2540" y="881380"/>
                  <a:pt x="0" y="943610"/>
                  <a:pt x="0" y="1005840"/>
                </a:cubicBezTo>
                <a:cubicBezTo>
                  <a:pt x="0" y="1038860"/>
                  <a:pt x="2540" y="1073150"/>
                  <a:pt x="7620" y="1106170"/>
                </a:cubicBezTo>
                <a:cubicBezTo>
                  <a:pt x="12700" y="1143000"/>
                  <a:pt x="17780" y="1179830"/>
                  <a:pt x="25400" y="1216660"/>
                </a:cubicBezTo>
                <a:cubicBezTo>
                  <a:pt x="34290" y="1261110"/>
                  <a:pt x="41910" y="1304290"/>
                  <a:pt x="58420" y="1346200"/>
                </a:cubicBezTo>
                <a:cubicBezTo>
                  <a:pt x="66040" y="1366520"/>
                  <a:pt x="74930" y="1385570"/>
                  <a:pt x="83820" y="1405890"/>
                </a:cubicBezTo>
                <a:cubicBezTo>
                  <a:pt x="105410" y="1455420"/>
                  <a:pt x="128270" y="1501140"/>
                  <a:pt x="156210" y="1546860"/>
                </a:cubicBezTo>
                <a:cubicBezTo>
                  <a:pt x="165100" y="1562100"/>
                  <a:pt x="175260" y="1577340"/>
                  <a:pt x="185420" y="1592580"/>
                </a:cubicBezTo>
                <a:cubicBezTo>
                  <a:pt x="196850" y="1610360"/>
                  <a:pt x="209550" y="1626870"/>
                  <a:pt x="222250" y="1644650"/>
                </a:cubicBezTo>
                <a:cubicBezTo>
                  <a:pt x="248920" y="1682750"/>
                  <a:pt x="279400" y="1719580"/>
                  <a:pt x="311150" y="1753870"/>
                </a:cubicBezTo>
                <a:cubicBezTo>
                  <a:pt x="322580" y="1766570"/>
                  <a:pt x="334010" y="1778000"/>
                  <a:pt x="345440" y="1789430"/>
                </a:cubicBezTo>
                <a:cubicBezTo>
                  <a:pt x="372110" y="1813560"/>
                  <a:pt x="400050" y="1833880"/>
                  <a:pt x="427990" y="1855470"/>
                </a:cubicBezTo>
                <a:cubicBezTo>
                  <a:pt x="483870" y="1897380"/>
                  <a:pt x="544830" y="1930400"/>
                  <a:pt x="604520" y="1967230"/>
                </a:cubicBezTo>
                <a:cubicBezTo>
                  <a:pt x="665480" y="2005330"/>
                  <a:pt x="727710" y="2038350"/>
                  <a:pt x="792480" y="2067560"/>
                </a:cubicBezTo>
                <a:cubicBezTo>
                  <a:pt x="871220" y="2101850"/>
                  <a:pt x="948690" y="2134870"/>
                  <a:pt x="1032510" y="2148840"/>
                </a:cubicBezTo>
                <a:cubicBezTo>
                  <a:pt x="1078230" y="2156460"/>
                  <a:pt x="1122680" y="2162810"/>
                  <a:pt x="1168400" y="2161540"/>
                </a:cubicBezTo>
                <a:cubicBezTo>
                  <a:pt x="1215390" y="2159000"/>
                  <a:pt x="1262380" y="2153920"/>
                  <a:pt x="1308100" y="2147570"/>
                </a:cubicBezTo>
                <a:cubicBezTo>
                  <a:pt x="1374140" y="2138680"/>
                  <a:pt x="1442720" y="2128520"/>
                  <a:pt x="1503680" y="2103120"/>
                </a:cubicBezTo>
                <a:cubicBezTo>
                  <a:pt x="1588770" y="2068830"/>
                  <a:pt x="1672590" y="2026920"/>
                  <a:pt x="1747520" y="1974850"/>
                </a:cubicBezTo>
                <a:cubicBezTo>
                  <a:pt x="1778000" y="1960880"/>
                  <a:pt x="1807210" y="1946910"/>
                  <a:pt x="1836420" y="1929130"/>
                </a:cubicBezTo>
                <a:cubicBezTo>
                  <a:pt x="1844040" y="1925320"/>
                  <a:pt x="1850390" y="1920240"/>
                  <a:pt x="1858010" y="1916430"/>
                </a:cubicBezTo>
                <a:cubicBezTo>
                  <a:pt x="1888490" y="1898650"/>
                  <a:pt x="1915160" y="1875790"/>
                  <a:pt x="1943100" y="1852930"/>
                </a:cubicBezTo>
                <a:cubicBezTo>
                  <a:pt x="1967230" y="1832609"/>
                  <a:pt x="1987550" y="1809750"/>
                  <a:pt x="2007870" y="1785620"/>
                </a:cubicBezTo>
                <a:cubicBezTo>
                  <a:pt x="2030730" y="1760220"/>
                  <a:pt x="2051050" y="1733549"/>
                  <a:pt x="2070100" y="1704340"/>
                </a:cubicBezTo>
                <a:cubicBezTo>
                  <a:pt x="2101850" y="1657350"/>
                  <a:pt x="2133600" y="1610360"/>
                  <a:pt x="2162810" y="1562100"/>
                </a:cubicBezTo>
                <a:cubicBezTo>
                  <a:pt x="2178050" y="1537970"/>
                  <a:pt x="2190750" y="1511300"/>
                  <a:pt x="2200910" y="1483360"/>
                </a:cubicBezTo>
                <a:cubicBezTo>
                  <a:pt x="2222500" y="1427480"/>
                  <a:pt x="2242820" y="1370330"/>
                  <a:pt x="2250440" y="1309370"/>
                </a:cubicBezTo>
                <a:cubicBezTo>
                  <a:pt x="2255520" y="1273810"/>
                  <a:pt x="2259330" y="1239520"/>
                  <a:pt x="2261870" y="1203960"/>
                </a:cubicBezTo>
                <a:cubicBezTo>
                  <a:pt x="2269490" y="1116330"/>
                  <a:pt x="2272030" y="1028700"/>
                  <a:pt x="2273300" y="939800"/>
                </a:cubicBezTo>
                <a:lnTo>
                  <a:pt x="2273300" y="889000"/>
                </a:lnTo>
                <a:cubicBezTo>
                  <a:pt x="2272030" y="835660"/>
                  <a:pt x="2261870" y="781050"/>
                  <a:pt x="2245360" y="728980"/>
                </a:cubicBezTo>
                <a:cubicBezTo>
                  <a:pt x="2221230" y="654050"/>
                  <a:pt x="2183130" y="584200"/>
                  <a:pt x="2136140" y="520700"/>
                </a:cubicBezTo>
                <a:cubicBezTo>
                  <a:pt x="2082800" y="448310"/>
                  <a:pt x="2025650" y="378460"/>
                  <a:pt x="1955800" y="325120"/>
                </a:cubicBezTo>
                <a:cubicBezTo>
                  <a:pt x="1915160" y="293370"/>
                  <a:pt x="1875790" y="264160"/>
                  <a:pt x="1832610" y="240030"/>
                </a:cubicBezTo>
                <a:cubicBezTo>
                  <a:pt x="1803400" y="223520"/>
                  <a:pt x="1772920" y="207010"/>
                  <a:pt x="1742440" y="191770"/>
                </a:cubicBezTo>
                <a:cubicBezTo>
                  <a:pt x="1661160" y="151130"/>
                  <a:pt x="1579880" y="113030"/>
                  <a:pt x="1497330" y="77470"/>
                </a:cubicBezTo>
                <a:cubicBezTo>
                  <a:pt x="1418590" y="43180"/>
                  <a:pt x="1336040" y="26670"/>
                  <a:pt x="1253490" y="15240"/>
                </a:cubicBezTo>
                <a:cubicBezTo>
                  <a:pt x="1179830" y="5080"/>
                  <a:pt x="1108710" y="0"/>
                  <a:pt x="1037590" y="3810"/>
                </a:cubicBezTo>
                <a:cubicBezTo>
                  <a:pt x="952500" y="7620"/>
                  <a:pt x="869950" y="21590"/>
                  <a:pt x="789940" y="41910"/>
                </a:cubicBezTo>
                <a:cubicBezTo>
                  <a:pt x="643890" y="76200"/>
                  <a:pt x="506730" y="134620"/>
                  <a:pt x="382270" y="213360"/>
                </a:cubicBezTo>
                <a:cubicBezTo>
                  <a:pt x="313690" y="256540"/>
                  <a:pt x="254000" y="313690"/>
                  <a:pt x="204470" y="378460"/>
                </a:cubicBezTo>
                <a:cubicBezTo>
                  <a:pt x="156210" y="440690"/>
                  <a:pt x="114300" y="510540"/>
                  <a:pt x="83820" y="58547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مخصص</PresentationFormat>
  <Paragraphs>0</Paragraphs>
  <Slides>3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</vt:i4>
      </vt:variant>
    </vt:vector>
  </HeadingPairs>
  <TitlesOfParts>
    <vt:vector size="4" baseType="lpstr">
      <vt:lpstr>Office Theme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Technology Pitch Deck Presentation</dc:title>
  <cp:lastModifiedBy>ابتهال الوهيبية</cp:lastModifiedBy>
  <cp:revision>10</cp:revision>
  <dcterms:created xsi:type="dcterms:W3CDTF">2006-08-16T00:00:00Z</dcterms:created>
  <dcterms:modified xsi:type="dcterms:W3CDTF">2021-04-27T09:10:43Z</dcterms:modified>
  <dc:identifier>DAEcRGrib3Y</dc:identifier>
</cp:coreProperties>
</file>