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33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178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04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08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70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5932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680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19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380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28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79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02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91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837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9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70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43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716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76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63CDAF9-C1B7-4FF4-AD10-3B013EC2B04A}" type="datetimeFigureOut">
              <a:rPr lang="en-GB" smtClean="0"/>
              <a:t>22/08/2022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38A686A-6A91-4744-B7B8-16B980AFCB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25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slide" Target="slide2.xml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microsoft.com/office/2007/relationships/hdphoto" Target="../media/hdphoto1.wdp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get 1">
            <a:hlinkClick r:id="rId3" action="ppaction://hlinksldjump" highlightClick="1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" y="219600"/>
            <a:ext cx="1440000" cy="1440000"/>
          </a:xfrm>
          <a:prstGeom prst="rect">
            <a:avLst/>
          </a:prstGeom>
        </p:spPr>
      </p:pic>
      <p:pic>
        <p:nvPicPr>
          <p:cNvPr id="7" name="Target 2">
            <a:hlinkClick r:id="rId5" action="ppaction://hlinksldjump" highlightClick="1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00" y="219600"/>
            <a:ext cx="1440000" cy="1440000"/>
          </a:xfrm>
          <a:prstGeom prst="rect">
            <a:avLst/>
          </a:prstGeom>
        </p:spPr>
      </p:pic>
      <p:pic>
        <p:nvPicPr>
          <p:cNvPr id="9" name="Target 3">
            <a:hlinkClick r:id="rId7" action="ppaction://hlinksldjump" highlightClick="1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214820"/>
            <a:ext cx="1440000" cy="1440000"/>
          </a:xfrm>
          <a:prstGeom prst="rect">
            <a:avLst/>
          </a:prstGeom>
        </p:spPr>
      </p:pic>
      <p:pic>
        <p:nvPicPr>
          <p:cNvPr id="11" name="Target 4">
            <a:hlinkClick r:id="rId9" action="ppaction://hlinksldjump" highlightClick="1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224361"/>
            <a:ext cx="1440000" cy="1434049"/>
          </a:xfrm>
          <a:prstGeom prst="rect">
            <a:avLst/>
          </a:prstGeom>
        </p:spPr>
      </p:pic>
      <p:pic>
        <p:nvPicPr>
          <p:cNvPr id="13" name="Target 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00" y="219600"/>
            <a:ext cx="1440000" cy="1440000"/>
          </a:xfrm>
          <a:prstGeom prst="rect">
            <a:avLst/>
          </a:prstGeom>
        </p:spPr>
      </p:pic>
      <p:pic>
        <p:nvPicPr>
          <p:cNvPr id="15" name="Target 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0" y="219600"/>
            <a:ext cx="1440000" cy="1440000"/>
          </a:xfrm>
          <a:prstGeom prst="rect">
            <a:avLst/>
          </a:prstGeom>
        </p:spPr>
      </p:pic>
      <p:pic>
        <p:nvPicPr>
          <p:cNvPr id="17" name="Target 7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00" y="219600"/>
            <a:ext cx="1440000" cy="1440000"/>
          </a:xfrm>
          <a:prstGeom prst="rect">
            <a:avLst/>
          </a:prstGeom>
        </p:spPr>
      </p:pic>
      <p:pic>
        <p:nvPicPr>
          <p:cNvPr id="19" name="Target 8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" y="1879200"/>
            <a:ext cx="1440000" cy="1440000"/>
          </a:xfrm>
          <a:prstGeom prst="rect">
            <a:avLst/>
          </a:prstGeom>
        </p:spPr>
      </p:pic>
      <p:pic>
        <p:nvPicPr>
          <p:cNvPr id="21" name="Target 9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00" y="1879200"/>
            <a:ext cx="1440000" cy="1440000"/>
          </a:xfrm>
          <a:prstGeom prst="rect">
            <a:avLst/>
          </a:prstGeom>
        </p:spPr>
      </p:pic>
      <p:pic>
        <p:nvPicPr>
          <p:cNvPr id="23" name="Target 10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1869640"/>
            <a:ext cx="1440000" cy="1463901"/>
          </a:xfrm>
          <a:prstGeom prst="rect">
            <a:avLst/>
          </a:prstGeom>
        </p:spPr>
      </p:pic>
      <p:pic>
        <p:nvPicPr>
          <p:cNvPr id="25" name="Target 11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1882771"/>
            <a:ext cx="1440000" cy="1434049"/>
          </a:xfrm>
          <a:prstGeom prst="rect">
            <a:avLst/>
          </a:prstGeom>
        </p:spPr>
      </p:pic>
      <p:pic>
        <p:nvPicPr>
          <p:cNvPr id="27" name="Target 12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00" y="1879200"/>
            <a:ext cx="1440000" cy="1440000"/>
          </a:xfrm>
          <a:prstGeom prst="rect">
            <a:avLst/>
          </a:prstGeom>
        </p:spPr>
      </p:pic>
      <p:pic>
        <p:nvPicPr>
          <p:cNvPr id="29" name="Target 13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0" y="1879200"/>
            <a:ext cx="1440000" cy="1440000"/>
          </a:xfrm>
          <a:prstGeom prst="rect">
            <a:avLst/>
          </a:prstGeom>
        </p:spPr>
      </p:pic>
      <p:pic>
        <p:nvPicPr>
          <p:cNvPr id="31" name="Target 14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00" y="1879200"/>
            <a:ext cx="1440000" cy="1440000"/>
          </a:xfrm>
          <a:prstGeom prst="rect">
            <a:avLst/>
          </a:prstGeom>
        </p:spPr>
      </p:pic>
      <p:pic>
        <p:nvPicPr>
          <p:cNvPr id="33" name="Target 1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" y="3538800"/>
            <a:ext cx="1440000" cy="1440000"/>
          </a:xfrm>
          <a:prstGeom prst="rect">
            <a:avLst/>
          </a:prstGeom>
        </p:spPr>
      </p:pic>
      <p:pic>
        <p:nvPicPr>
          <p:cNvPr id="35" name="Target 1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00" y="3538800"/>
            <a:ext cx="1440000" cy="1440000"/>
          </a:xfrm>
          <a:prstGeom prst="rect">
            <a:avLst/>
          </a:prstGeom>
        </p:spPr>
      </p:pic>
      <p:pic>
        <p:nvPicPr>
          <p:cNvPr id="37" name="Target 17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3548361"/>
            <a:ext cx="1440000" cy="1440000"/>
          </a:xfrm>
          <a:prstGeom prst="rect">
            <a:avLst/>
          </a:prstGeom>
        </p:spPr>
      </p:pic>
      <p:pic>
        <p:nvPicPr>
          <p:cNvPr id="39" name="Target 18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3541181"/>
            <a:ext cx="1440000" cy="1434049"/>
          </a:xfrm>
          <a:prstGeom prst="rect">
            <a:avLst/>
          </a:prstGeom>
        </p:spPr>
      </p:pic>
      <p:pic>
        <p:nvPicPr>
          <p:cNvPr id="41" name="Target 19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00" y="3538800"/>
            <a:ext cx="1440000" cy="1440000"/>
          </a:xfrm>
          <a:prstGeom prst="rect">
            <a:avLst/>
          </a:prstGeom>
        </p:spPr>
      </p:pic>
      <p:pic>
        <p:nvPicPr>
          <p:cNvPr id="43" name="Target 20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0" y="3538800"/>
            <a:ext cx="1440000" cy="1440000"/>
          </a:xfrm>
          <a:prstGeom prst="rect">
            <a:avLst/>
          </a:prstGeom>
        </p:spPr>
      </p:pic>
      <p:pic>
        <p:nvPicPr>
          <p:cNvPr id="45" name="Target 21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00" y="3538800"/>
            <a:ext cx="1440000" cy="1440000"/>
          </a:xfrm>
          <a:prstGeom prst="rect">
            <a:avLst/>
          </a:prstGeom>
        </p:spPr>
      </p:pic>
      <p:pic>
        <p:nvPicPr>
          <p:cNvPr id="47" name="Target 22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0" y="5198400"/>
            <a:ext cx="1440000" cy="1440000"/>
          </a:xfrm>
          <a:prstGeom prst="rect">
            <a:avLst/>
          </a:prstGeom>
        </p:spPr>
      </p:pic>
      <p:pic>
        <p:nvPicPr>
          <p:cNvPr id="49" name="Target 23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00" y="5198400"/>
            <a:ext cx="1440000" cy="1440000"/>
          </a:xfrm>
          <a:prstGeom prst="rect">
            <a:avLst/>
          </a:prstGeom>
        </p:spPr>
      </p:pic>
      <p:pic>
        <p:nvPicPr>
          <p:cNvPr id="51" name="Target 24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5203181"/>
            <a:ext cx="1440000" cy="1440000"/>
          </a:xfrm>
          <a:prstGeom prst="rect">
            <a:avLst/>
          </a:prstGeom>
        </p:spPr>
      </p:pic>
      <p:pic>
        <p:nvPicPr>
          <p:cNvPr id="53" name="Target 2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5199591"/>
            <a:ext cx="1440000" cy="1434049"/>
          </a:xfrm>
          <a:prstGeom prst="rect">
            <a:avLst/>
          </a:prstGeom>
        </p:spPr>
      </p:pic>
      <p:pic>
        <p:nvPicPr>
          <p:cNvPr id="55" name="Target 2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00" y="5198400"/>
            <a:ext cx="1440000" cy="1440000"/>
          </a:xfrm>
          <a:prstGeom prst="rect">
            <a:avLst/>
          </a:prstGeom>
        </p:spPr>
      </p:pic>
      <p:pic>
        <p:nvPicPr>
          <p:cNvPr id="57" name="Target 27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00" y="5198400"/>
            <a:ext cx="1440000" cy="1440000"/>
          </a:xfrm>
          <a:prstGeom prst="rect">
            <a:avLst/>
          </a:prstGeom>
        </p:spPr>
      </p:pic>
      <p:pic>
        <p:nvPicPr>
          <p:cNvPr id="59" name="Target 28">
            <a:hlinkClick r:id="" action="ppaction://noaction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000" y="5198400"/>
            <a:ext cx="1440000" cy="1440000"/>
          </a:xfrm>
          <a:prstGeom prst="rect">
            <a:avLst/>
          </a:prstGeom>
        </p:spPr>
      </p:pic>
      <p:pic>
        <p:nvPicPr>
          <p:cNvPr id="66" name="Arrow 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1143490" y="374108"/>
            <a:ext cx="120989" cy="720000"/>
          </a:xfrm>
          <a:prstGeom prst="rect">
            <a:avLst/>
          </a:prstGeom>
        </p:spPr>
      </p:pic>
      <p:pic>
        <p:nvPicPr>
          <p:cNvPr id="67" name="Arrow 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2847491" y="374107"/>
            <a:ext cx="120989" cy="720000"/>
          </a:xfrm>
          <a:prstGeom prst="rect">
            <a:avLst/>
          </a:prstGeom>
        </p:spPr>
      </p:pic>
      <p:pic>
        <p:nvPicPr>
          <p:cNvPr id="68" name="Arrow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4551492" y="374106"/>
            <a:ext cx="120989" cy="720000"/>
          </a:xfrm>
          <a:prstGeom prst="rect">
            <a:avLst/>
          </a:prstGeom>
        </p:spPr>
      </p:pic>
      <p:pic>
        <p:nvPicPr>
          <p:cNvPr id="69" name="Arrow 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6312558" y="374106"/>
            <a:ext cx="120989" cy="720000"/>
          </a:xfrm>
          <a:prstGeom prst="rect">
            <a:avLst/>
          </a:prstGeom>
        </p:spPr>
      </p:pic>
      <p:pic>
        <p:nvPicPr>
          <p:cNvPr id="70" name="Arrow 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7959491" y="374107"/>
            <a:ext cx="120989" cy="720000"/>
          </a:xfrm>
          <a:prstGeom prst="rect">
            <a:avLst/>
          </a:prstGeom>
        </p:spPr>
      </p:pic>
      <p:pic>
        <p:nvPicPr>
          <p:cNvPr id="71" name="Arrow 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9703626" y="374105"/>
            <a:ext cx="120989" cy="720000"/>
          </a:xfrm>
          <a:prstGeom prst="rect">
            <a:avLst/>
          </a:prstGeom>
        </p:spPr>
      </p:pic>
      <p:pic>
        <p:nvPicPr>
          <p:cNvPr id="72" name="Arrow 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11375793" y="374105"/>
            <a:ext cx="120989" cy="720000"/>
          </a:xfrm>
          <a:prstGeom prst="rect">
            <a:avLst/>
          </a:prstGeom>
        </p:spPr>
      </p:pic>
      <p:pic>
        <p:nvPicPr>
          <p:cNvPr id="73" name="Arrow 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1143490" y="2025108"/>
            <a:ext cx="120989" cy="720000"/>
          </a:xfrm>
          <a:prstGeom prst="rect">
            <a:avLst/>
          </a:prstGeom>
        </p:spPr>
      </p:pic>
      <p:pic>
        <p:nvPicPr>
          <p:cNvPr id="74" name="Arrow 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2847491" y="2025107"/>
            <a:ext cx="120989" cy="720000"/>
          </a:xfrm>
          <a:prstGeom prst="rect">
            <a:avLst/>
          </a:prstGeom>
        </p:spPr>
      </p:pic>
      <p:pic>
        <p:nvPicPr>
          <p:cNvPr id="75" name="Arrow 1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4551492" y="2025106"/>
            <a:ext cx="120989" cy="720000"/>
          </a:xfrm>
          <a:prstGeom prst="rect">
            <a:avLst/>
          </a:prstGeom>
        </p:spPr>
      </p:pic>
      <p:pic>
        <p:nvPicPr>
          <p:cNvPr id="76" name="Arrow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6312558" y="2025106"/>
            <a:ext cx="120989" cy="720000"/>
          </a:xfrm>
          <a:prstGeom prst="rect">
            <a:avLst/>
          </a:prstGeom>
        </p:spPr>
      </p:pic>
      <p:pic>
        <p:nvPicPr>
          <p:cNvPr id="77" name="Arrow 1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7959491" y="2025107"/>
            <a:ext cx="120989" cy="720000"/>
          </a:xfrm>
          <a:prstGeom prst="rect">
            <a:avLst/>
          </a:prstGeom>
        </p:spPr>
      </p:pic>
      <p:pic>
        <p:nvPicPr>
          <p:cNvPr id="78" name="Arrow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9703626" y="2025105"/>
            <a:ext cx="120989" cy="720000"/>
          </a:xfrm>
          <a:prstGeom prst="rect">
            <a:avLst/>
          </a:prstGeom>
        </p:spPr>
      </p:pic>
      <p:pic>
        <p:nvPicPr>
          <p:cNvPr id="79" name="Arrow 1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11375793" y="2025105"/>
            <a:ext cx="120989" cy="720000"/>
          </a:xfrm>
          <a:prstGeom prst="rect">
            <a:avLst/>
          </a:prstGeom>
        </p:spPr>
      </p:pic>
      <p:pic>
        <p:nvPicPr>
          <p:cNvPr id="80" name="Arrow 1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1143489" y="3718442"/>
            <a:ext cx="120989" cy="720000"/>
          </a:xfrm>
          <a:prstGeom prst="rect">
            <a:avLst/>
          </a:prstGeom>
        </p:spPr>
      </p:pic>
      <p:pic>
        <p:nvPicPr>
          <p:cNvPr id="81" name="Arrow 1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2847490" y="3718441"/>
            <a:ext cx="120989" cy="720000"/>
          </a:xfrm>
          <a:prstGeom prst="rect">
            <a:avLst/>
          </a:prstGeom>
        </p:spPr>
      </p:pic>
      <p:pic>
        <p:nvPicPr>
          <p:cNvPr id="82" name="Arrow 1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4551491" y="3718440"/>
            <a:ext cx="120989" cy="720000"/>
          </a:xfrm>
          <a:prstGeom prst="rect">
            <a:avLst/>
          </a:prstGeom>
        </p:spPr>
      </p:pic>
      <p:pic>
        <p:nvPicPr>
          <p:cNvPr id="83" name="Arrow 1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6312557" y="3718440"/>
            <a:ext cx="120989" cy="720000"/>
          </a:xfrm>
          <a:prstGeom prst="rect">
            <a:avLst/>
          </a:prstGeom>
        </p:spPr>
      </p:pic>
      <p:pic>
        <p:nvPicPr>
          <p:cNvPr id="84" name="Arrow 1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7959490" y="3718441"/>
            <a:ext cx="120989" cy="720000"/>
          </a:xfrm>
          <a:prstGeom prst="rect">
            <a:avLst/>
          </a:prstGeom>
        </p:spPr>
      </p:pic>
      <p:pic>
        <p:nvPicPr>
          <p:cNvPr id="85" name="Arrow 2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9703625" y="3718439"/>
            <a:ext cx="120989" cy="720000"/>
          </a:xfrm>
          <a:prstGeom prst="rect">
            <a:avLst/>
          </a:prstGeom>
        </p:spPr>
      </p:pic>
      <p:pic>
        <p:nvPicPr>
          <p:cNvPr id="86" name="Arrow 2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11375792" y="3718439"/>
            <a:ext cx="120989" cy="720000"/>
          </a:xfrm>
          <a:prstGeom prst="rect">
            <a:avLst/>
          </a:prstGeom>
        </p:spPr>
      </p:pic>
      <p:pic>
        <p:nvPicPr>
          <p:cNvPr id="87" name="Arrow 2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1143488" y="5344043"/>
            <a:ext cx="120989" cy="720000"/>
          </a:xfrm>
          <a:prstGeom prst="rect">
            <a:avLst/>
          </a:prstGeom>
        </p:spPr>
      </p:pic>
      <p:pic>
        <p:nvPicPr>
          <p:cNvPr id="88" name="Arrow 2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2847489" y="5344042"/>
            <a:ext cx="120989" cy="720000"/>
          </a:xfrm>
          <a:prstGeom prst="rect">
            <a:avLst/>
          </a:prstGeom>
        </p:spPr>
      </p:pic>
      <p:pic>
        <p:nvPicPr>
          <p:cNvPr id="89" name="Arrow 2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4551490" y="5344041"/>
            <a:ext cx="120989" cy="720000"/>
          </a:xfrm>
          <a:prstGeom prst="rect">
            <a:avLst/>
          </a:prstGeom>
        </p:spPr>
      </p:pic>
      <p:pic>
        <p:nvPicPr>
          <p:cNvPr id="90" name="Arrow 2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6312556" y="5344041"/>
            <a:ext cx="120989" cy="720000"/>
          </a:xfrm>
          <a:prstGeom prst="rect">
            <a:avLst/>
          </a:prstGeom>
        </p:spPr>
      </p:pic>
      <p:pic>
        <p:nvPicPr>
          <p:cNvPr id="91" name="Arrow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7959489" y="5344042"/>
            <a:ext cx="120989" cy="720000"/>
          </a:xfrm>
          <a:prstGeom prst="rect">
            <a:avLst/>
          </a:prstGeom>
        </p:spPr>
      </p:pic>
      <p:pic>
        <p:nvPicPr>
          <p:cNvPr id="92" name="Arrow 2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9703624" y="5344040"/>
            <a:ext cx="120989" cy="720000"/>
          </a:xfrm>
          <a:prstGeom prst="rect">
            <a:avLst/>
          </a:prstGeom>
        </p:spPr>
      </p:pic>
      <p:pic>
        <p:nvPicPr>
          <p:cNvPr id="93" name="Arrow 2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163">
            <a:off x="11375791" y="5344040"/>
            <a:ext cx="120989" cy="720000"/>
          </a:xfrm>
          <a:prstGeom prst="rect">
            <a:avLst/>
          </a:prstGeom>
        </p:spPr>
      </p:pic>
      <p:grpSp>
        <p:nvGrpSpPr>
          <p:cNvPr id="97" name="Group 96"/>
          <p:cNvGrpSpPr/>
          <p:nvPr/>
        </p:nvGrpSpPr>
        <p:grpSpPr>
          <a:xfrm>
            <a:off x="5663715" y="6642556"/>
            <a:ext cx="864571" cy="215444"/>
            <a:chOff x="5877043" y="3321278"/>
            <a:chExt cx="864571" cy="215444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043" y="3339000"/>
              <a:ext cx="180000" cy="180000"/>
            </a:xfrm>
            <a:prstGeom prst="rect">
              <a:avLst/>
            </a:prstGeom>
          </p:spPr>
        </p:pic>
        <p:sp>
          <p:nvSpPr>
            <p:cNvPr id="96" name="Rectangle 95"/>
            <p:cNvSpPr/>
            <p:nvPr/>
          </p:nvSpPr>
          <p:spPr>
            <a:xfrm>
              <a:off x="5967043" y="3321278"/>
              <a:ext cx="774571" cy="2154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" cap="none" spc="0" dirty="0">
                  <a:ln w="0"/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pic>
        <p:nvPicPr>
          <p:cNvPr id="61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3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74" y="6261106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95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"/>
                            </p:stCondLst>
                            <p:childTnLst>
                              <p:par>
                                <p:cTn id="43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"/>
                            </p:stCondLst>
                            <p:childTnLst>
                              <p:par>
                                <p:cTn id="54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"/>
                            </p:stCondLst>
                            <p:childTnLst>
                              <p:par>
                                <p:cTn id="65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"/>
                            </p:stCondLst>
                            <p:childTnLst>
                              <p:par>
                                <p:cTn id="76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"/>
                            </p:stCondLst>
                            <p:childTnLst>
                              <p:par>
                                <p:cTn id="87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"/>
                            </p:stCondLst>
                            <p:childTnLst>
                              <p:par>
                                <p:cTn id="98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"/>
                            </p:stCondLst>
                            <p:childTnLst>
                              <p:par>
                                <p:cTn id="109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"/>
                            </p:stCondLst>
                            <p:childTnLst>
                              <p:par>
                                <p:cTn id="120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"/>
                            </p:stCondLst>
                            <p:childTnLst>
                              <p:par>
                                <p:cTn id="131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"/>
                            </p:stCondLst>
                            <p:childTnLst>
                              <p:par>
                                <p:cTn id="142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"/>
                            </p:stCondLst>
                            <p:childTnLst>
                              <p:par>
                                <p:cTn id="153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"/>
                            </p:stCondLst>
                            <p:childTnLst>
                              <p:par>
                                <p:cTn id="164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00"/>
                            </p:stCondLst>
                            <p:childTnLst>
                              <p:par>
                                <p:cTn id="175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00"/>
                            </p:stCondLst>
                            <p:childTnLst>
                              <p:par>
                                <p:cTn id="186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00"/>
                            </p:stCondLst>
                            <p:childTnLst>
                              <p:par>
                                <p:cTn id="197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00"/>
                            </p:stCondLst>
                            <p:childTnLst>
                              <p:par>
                                <p:cTn id="208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0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00"/>
                            </p:stCondLst>
                            <p:childTnLst>
                              <p:par>
                                <p:cTn id="219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0"/>
                            </p:stCondLst>
                            <p:childTnLst>
                              <p:par>
                                <p:cTn id="230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600"/>
                            </p:stCondLst>
                            <p:childTnLst>
                              <p:par>
                                <p:cTn id="241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600"/>
                            </p:stCondLst>
                            <p:childTnLst>
                              <p:par>
                                <p:cTn id="252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5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600"/>
                            </p:stCondLst>
                            <p:childTnLst>
                              <p:par>
                                <p:cTn id="263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"/>
                            </p:stCondLst>
                            <p:childTnLst>
                              <p:par>
                                <p:cTn id="274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7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600"/>
                            </p:stCondLst>
                            <p:childTnLst>
                              <p:par>
                                <p:cTn id="285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8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600"/>
                            </p:stCondLst>
                            <p:childTnLst>
                              <p:par>
                                <p:cTn id="296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" presetClass="entr" presetSubtype="3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600"/>
                            </p:stCondLst>
                            <p:childTnLst>
                              <p:par>
                                <p:cTn id="307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estion Numb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0" y="101600"/>
            <a:ext cx="720000" cy="720000"/>
          </a:xfrm>
          <a:prstGeom prst="rect">
            <a:avLst/>
          </a:prstGeom>
        </p:spPr>
      </p:pic>
      <p:sp>
        <p:nvSpPr>
          <p:cNvPr id="7" name="Answer Box"/>
          <p:cNvSpPr/>
          <p:nvPr/>
        </p:nvSpPr>
        <p:spPr>
          <a:xfrm>
            <a:off x="156000" y="4978400"/>
            <a:ext cx="11880000" cy="1080000"/>
          </a:xfrm>
          <a:prstGeom prst="rect">
            <a:avLst/>
          </a:prstGeom>
          <a:solidFill>
            <a:schemeClr val="tx1"/>
          </a:solidFill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Write your answer here</a:t>
            </a:r>
          </a:p>
        </p:txBody>
      </p:sp>
      <p:sp>
        <p:nvSpPr>
          <p:cNvPr id="9" name="Question Box"/>
          <p:cNvSpPr/>
          <p:nvPr/>
        </p:nvSpPr>
        <p:spPr>
          <a:xfrm>
            <a:off x="156000" y="960800"/>
            <a:ext cx="11880000" cy="3878400"/>
          </a:xfrm>
          <a:prstGeom prst="rect">
            <a:avLst/>
          </a:prstGeom>
          <a:solidFill>
            <a:schemeClr val="tx1"/>
          </a:solidFill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Write your 	question here</a:t>
            </a:r>
          </a:p>
        </p:txBody>
      </p:sp>
      <p:sp>
        <p:nvSpPr>
          <p:cNvPr id="6" name="Back Button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5304000" y="6197600"/>
            <a:ext cx="1584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HGPSoeiKakupoptai" panose="040B0A00000000000000" pitchFamily="82" charset="-128"/>
                <a:ea typeface="HGPSoeiKakupoptai" panose="040B0A00000000000000" pitchFamily="82" charset="-128"/>
              </a:rPr>
              <a:t>BACK</a:t>
            </a:r>
            <a:endParaRPr lang="en-GB" sz="3600" dirty="0"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98EB52E-E14D-0B41-8322-406D22DF3C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6" t="14131" r="5607" b="74173"/>
          <a:stretch/>
        </p:blipFill>
        <p:spPr>
          <a:xfrm>
            <a:off x="1556372" y="1456765"/>
            <a:ext cx="9487649" cy="839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E8188716-0940-284E-B44D-D6B3CD95CE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95" t="39828" r="9413" b="44400"/>
          <a:stretch/>
        </p:blipFill>
        <p:spPr>
          <a:xfrm>
            <a:off x="1556372" y="2540001"/>
            <a:ext cx="9487649" cy="1108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xmlns="" id="{0F27F930-A65E-9F42-8793-A5431246CB23}"/>
              </a:ext>
            </a:extLst>
          </p:cNvPr>
          <p:cNvSpPr/>
          <p:nvPr/>
        </p:nvSpPr>
        <p:spPr>
          <a:xfrm>
            <a:off x="3062942" y="5045694"/>
            <a:ext cx="5814234" cy="959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10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32" y="6112933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estion Numb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0" y="101600"/>
            <a:ext cx="720000" cy="720000"/>
          </a:xfrm>
          <a:prstGeom prst="rect">
            <a:avLst/>
          </a:prstGeom>
        </p:spPr>
      </p:pic>
      <p:sp>
        <p:nvSpPr>
          <p:cNvPr id="7" name="Answer Box"/>
          <p:cNvSpPr/>
          <p:nvPr/>
        </p:nvSpPr>
        <p:spPr>
          <a:xfrm>
            <a:off x="156000" y="4978400"/>
            <a:ext cx="11880000" cy="1080000"/>
          </a:xfrm>
          <a:prstGeom prst="rect">
            <a:avLst/>
          </a:prstGeom>
          <a:solidFill>
            <a:schemeClr val="tx1"/>
          </a:solidFill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Write your answer here</a:t>
            </a:r>
          </a:p>
        </p:txBody>
      </p:sp>
      <p:sp>
        <p:nvSpPr>
          <p:cNvPr id="9" name="Question Box"/>
          <p:cNvSpPr/>
          <p:nvPr/>
        </p:nvSpPr>
        <p:spPr>
          <a:xfrm>
            <a:off x="156000" y="960800"/>
            <a:ext cx="11880000" cy="3878400"/>
          </a:xfrm>
          <a:prstGeom prst="rect">
            <a:avLst/>
          </a:prstGeom>
          <a:solidFill>
            <a:schemeClr val="tx1"/>
          </a:solidFill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Write your 	question here</a:t>
            </a:r>
          </a:p>
        </p:txBody>
      </p:sp>
      <p:sp>
        <p:nvSpPr>
          <p:cNvPr id="11" name="Back Button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5304000" y="6197600"/>
            <a:ext cx="1584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HGPSoeiKakupoptai" panose="040B0A00000000000000" pitchFamily="82" charset="-128"/>
                <a:ea typeface="HGPSoeiKakupoptai" panose="040B0A00000000000000" pitchFamily="82" charset="-128"/>
              </a:rPr>
              <a:t>BACK</a:t>
            </a:r>
            <a:endParaRPr lang="en-GB" sz="3600" dirty="0"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84EB5716-29DF-FA48-95ED-CE3E78D9FF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97" t="12536" r="6551" b="64248"/>
          <a:stretch/>
        </p:blipFill>
        <p:spPr>
          <a:xfrm>
            <a:off x="1314823" y="1860176"/>
            <a:ext cx="9562353" cy="183776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E018FB6B-0489-BF4B-B87A-8413A33DE6B6}"/>
              </a:ext>
            </a:extLst>
          </p:cNvPr>
          <p:cNvSpPr/>
          <p:nvPr/>
        </p:nvSpPr>
        <p:spPr>
          <a:xfrm>
            <a:off x="3142377" y="5084686"/>
            <a:ext cx="5907243" cy="812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8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32" y="6112933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13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estion Numb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0" y="101600"/>
            <a:ext cx="720000" cy="720000"/>
          </a:xfrm>
          <a:prstGeom prst="rect">
            <a:avLst/>
          </a:prstGeom>
        </p:spPr>
      </p:pic>
      <p:sp>
        <p:nvSpPr>
          <p:cNvPr id="7" name="Answer Box"/>
          <p:cNvSpPr/>
          <p:nvPr/>
        </p:nvSpPr>
        <p:spPr>
          <a:xfrm>
            <a:off x="156000" y="4978400"/>
            <a:ext cx="11880000" cy="1080000"/>
          </a:xfrm>
          <a:prstGeom prst="rect">
            <a:avLst/>
          </a:prstGeom>
          <a:solidFill>
            <a:schemeClr val="tx1"/>
          </a:solidFill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Write your answer here</a:t>
            </a:r>
          </a:p>
        </p:txBody>
      </p:sp>
      <p:sp>
        <p:nvSpPr>
          <p:cNvPr id="9" name="Question Box"/>
          <p:cNvSpPr/>
          <p:nvPr/>
        </p:nvSpPr>
        <p:spPr>
          <a:xfrm>
            <a:off x="156000" y="960800"/>
            <a:ext cx="11880000" cy="3878400"/>
          </a:xfrm>
          <a:prstGeom prst="rect">
            <a:avLst/>
          </a:prstGeom>
          <a:solidFill>
            <a:schemeClr val="tx1"/>
          </a:solidFill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Write your 	question here</a:t>
            </a:r>
          </a:p>
        </p:txBody>
      </p:sp>
      <p:sp>
        <p:nvSpPr>
          <p:cNvPr id="11" name="Back Button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5304000" y="6197600"/>
            <a:ext cx="1584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HGPSoeiKakupoptai" panose="040B0A00000000000000" pitchFamily="82" charset="-128"/>
                <a:ea typeface="HGPSoeiKakupoptai" panose="040B0A00000000000000" pitchFamily="82" charset="-128"/>
              </a:rPr>
              <a:t>BACK</a:t>
            </a:r>
            <a:endParaRPr lang="en-GB" sz="3600" dirty="0"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6997F887-B85A-F643-9496-EF59999A1536}"/>
              </a:ext>
            </a:extLst>
          </p:cNvPr>
          <p:cNvSpPr/>
          <p:nvPr/>
        </p:nvSpPr>
        <p:spPr>
          <a:xfrm>
            <a:off x="3610784" y="1112216"/>
            <a:ext cx="7395882" cy="1067893"/>
          </a:xfrm>
          <a:prstGeom prst="roundRect">
            <a:avLst/>
          </a:prstGeom>
          <a:solidFill>
            <a:srgbClr val="F09C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اختاري الإجابة الصحيحة من بين البدائل المعطاة:</a:t>
            </a:r>
            <a:endParaRPr lang="ar-OM" sz="3200" b="1" dirty="0">
              <a:solidFill>
                <a:srgbClr val="00206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7B368BD7-49EC-884F-BD97-AA49B4B6D9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5" t="37216" r="4339" b="48783"/>
          <a:stretch/>
        </p:blipFill>
        <p:spPr>
          <a:xfrm>
            <a:off x="1655980" y="2331525"/>
            <a:ext cx="9462912" cy="1282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xmlns="" id="{D47B4A79-718D-5B47-8AB6-6977603C7BEE}"/>
              </a:ext>
            </a:extLst>
          </p:cNvPr>
          <p:cNvSpPr/>
          <p:nvPr/>
        </p:nvSpPr>
        <p:spPr>
          <a:xfrm>
            <a:off x="3070411" y="4990616"/>
            <a:ext cx="5851961" cy="9763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10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32" y="6112933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82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estion Numb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00" y="103088"/>
            <a:ext cx="720000" cy="717024"/>
          </a:xfrm>
          <a:prstGeom prst="rect">
            <a:avLst/>
          </a:prstGeom>
        </p:spPr>
      </p:pic>
      <p:sp>
        <p:nvSpPr>
          <p:cNvPr id="7" name="Answer Box"/>
          <p:cNvSpPr/>
          <p:nvPr/>
        </p:nvSpPr>
        <p:spPr>
          <a:xfrm>
            <a:off x="156000" y="4978400"/>
            <a:ext cx="11880000" cy="1080000"/>
          </a:xfrm>
          <a:prstGeom prst="rect">
            <a:avLst/>
          </a:prstGeom>
          <a:solidFill>
            <a:schemeClr val="tx1"/>
          </a:solidFill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Write your answer here</a:t>
            </a:r>
          </a:p>
        </p:txBody>
      </p:sp>
      <p:sp>
        <p:nvSpPr>
          <p:cNvPr id="9" name="Question Box"/>
          <p:cNvSpPr/>
          <p:nvPr/>
        </p:nvSpPr>
        <p:spPr>
          <a:xfrm>
            <a:off x="156000" y="960800"/>
            <a:ext cx="11880000" cy="3878400"/>
          </a:xfrm>
          <a:prstGeom prst="rect">
            <a:avLst/>
          </a:prstGeom>
          <a:solidFill>
            <a:schemeClr val="tx1"/>
          </a:solidFill>
          <a:ln w="63500" cmpd="thickThin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HGPSoeiKakupoptai" panose="040B0A00000000000000" pitchFamily="82" charset="-128"/>
                <a:ea typeface="HGPSoeiKakupoptai" panose="040B0A00000000000000" pitchFamily="82" charset="-128"/>
              </a:rPr>
              <a:t>Write your 	question here</a:t>
            </a:r>
          </a:p>
        </p:txBody>
      </p:sp>
      <p:sp>
        <p:nvSpPr>
          <p:cNvPr id="12" name="Back Button">
            <a:hlinkClick r:id="rId3" action="ppaction://hlinksldjump" highlightClick="1">
              <a:snd r:embed="rId4" name="click.wav"/>
            </a:hlinkClick>
          </p:cNvPr>
          <p:cNvSpPr/>
          <p:nvPr/>
        </p:nvSpPr>
        <p:spPr>
          <a:xfrm>
            <a:off x="5304000" y="6197600"/>
            <a:ext cx="1584000" cy="54000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HGPSoeiKakupoptai" panose="040B0A00000000000000" pitchFamily="82" charset="-128"/>
                <a:ea typeface="HGPSoeiKakupoptai" panose="040B0A00000000000000" pitchFamily="82" charset="-128"/>
              </a:rPr>
              <a:t>BACK</a:t>
            </a:r>
            <a:endParaRPr lang="en-GB" sz="3600" dirty="0">
              <a:latin typeface="HGPSoeiKakupoptai" panose="040B0A00000000000000" pitchFamily="82" charset="-128"/>
              <a:ea typeface="HGPSoeiKakupoptai" panose="040B0A00000000000000" pitchFamily="82" charset="-128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86103C2-388E-7A4D-A5C3-8DA9415A71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54" t="12713" r="8184" b="54324"/>
          <a:stretch/>
        </p:blipFill>
        <p:spPr>
          <a:xfrm>
            <a:off x="1556374" y="1743137"/>
            <a:ext cx="9226176" cy="25898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B7DED8D7-C1F3-E54A-941E-F00DE380683A}"/>
              </a:ext>
            </a:extLst>
          </p:cNvPr>
          <p:cNvSpPr/>
          <p:nvPr/>
        </p:nvSpPr>
        <p:spPr>
          <a:xfrm>
            <a:off x="3309223" y="5089214"/>
            <a:ext cx="5720478" cy="8583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pic>
        <p:nvPicPr>
          <p:cNvPr id="8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32" y="6112933"/>
            <a:ext cx="1365956" cy="7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17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</TotalTime>
  <Words>37</Words>
  <Application>Microsoft Office PowerPoint</Application>
  <PresentationFormat>مخصص</PresentationFormat>
  <Paragraphs>14</Paragraphs>
  <Slides>5</Slides>
  <Notes>0</Notes>
  <HiddenSlides>4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</vt:i4>
      </vt:variant>
    </vt:vector>
  </HeadingPairs>
  <TitlesOfParts>
    <vt:vector size="6" baseType="lpstr">
      <vt:lpstr>Slate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tekhnologic</dc:creator>
  <cp:lastModifiedBy>Windows User</cp:lastModifiedBy>
  <cp:revision>11</cp:revision>
  <dcterms:created xsi:type="dcterms:W3CDTF">2017-03-18T02:43:21Z</dcterms:created>
  <dcterms:modified xsi:type="dcterms:W3CDTF">2022-08-22T08:41:32Z</dcterms:modified>
</cp:coreProperties>
</file>