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9" r:id="rId2"/>
    <p:sldId id="261" r:id="rId3"/>
    <p:sldId id="264" r:id="rId4"/>
    <p:sldId id="265" r:id="rId5"/>
    <p:sldId id="269" r:id="rId6"/>
    <p:sldId id="279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DD6"/>
    <a:srgbClr val="F1BEEC"/>
    <a:srgbClr val="E2BDE3"/>
    <a:srgbClr val="EFD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370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06:36:31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130 130 7898,'-22'-10'0,"0"-2"0,0-10 0,2-7-1488,6-1 1488,-6 11 0,18 11 0,-6 16 0,13 6 0,2 16 0,11 4 0,-6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06:36:32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 7884,'-22'0'0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r" defTabSz="914400" rtl="1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hyperlink" Target="https://wordwall.net/ar/resource/62669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F06B1F5E-CB82-9D48-90D3-396C26D02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82" r="53094"/>
          <a:stretch/>
        </p:blipFill>
        <p:spPr>
          <a:xfrm>
            <a:off x="7395883" y="1445092"/>
            <a:ext cx="4295588" cy="486755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xmlns="" id="{5E74E685-89FD-1E4D-BC4A-7B1F893646DE}"/>
              </a:ext>
            </a:extLst>
          </p:cNvPr>
          <p:cNvSpPr/>
          <p:nvPr/>
        </p:nvSpPr>
        <p:spPr>
          <a:xfrm>
            <a:off x="2390588" y="685551"/>
            <a:ext cx="729005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النفاق:أقسامه وخصاله</a:t>
            </a:r>
            <a:endParaRPr lang="ar-OM" sz="7200" b="1" dirty="0">
              <a:solidFill>
                <a:srgbClr val="FFFF00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268345E-1B4D-C646-AAEE-2CB61458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81" y="3149392"/>
            <a:ext cx="4046568" cy="3674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248400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0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5669DAFD-6D83-8C44-AF56-DD28CC9F8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68"/>
          <a:stretch/>
        </p:blipFill>
        <p:spPr>
          <a:xfrm>
            <a:off x="3000687" y="1349470"/>
            <a:ext cx="7445686" cy="363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471" y="6420803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9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xmlns="" id="{01632741-0624-A649-8C09-DB81D7C96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523" y="759509"/>
            <a:ext cx="6592431" cy="4317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324600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9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04ADA27-73C0-2E4A-8C16-89AF17136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19" t="69783" r="9318" b="3687"/>
          <a:stretch/>
        </p:blipFill>
        <p:spPr>
          <a:xfrm>
            <a:off x="8889999" y="908921"/>
            <a:ext cx="2539999" cy="1257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xmlns="" id="{E8168E33-3737-E74A-A566-72987F298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83" r="5291"/>
          <a:stretch/>
        </p:blipFill>
        <p:spPr>
          <a:xfrm>
            <a:off x="762002" y="1781650"/>
            <a:ext cx="8413191" cy="4167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604" y="6395403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22F0272-3878-4604-AA91-01CA8F08D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F60EAEC-22E3-4448-8F0A-9ADAA793A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55E0F90-3FFF-4E04-B3C8-3C969A415D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C63A4EF-A033-4ED0-9EB6-6E1A8D264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64965EE-80F2-417F-9652-5BFF14DA7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A3C9611-CFD7-4C23-A8F2-00E7865A5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AD3E5807-B5B8-D648-BEA2-25F890F3B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864" y="0"/>
            <a:ext cx="5420262" cy="6858000"/>
          </a:xfrm>
          <a:prstGeom prst="rect">
            <a:avLst/>
          </a:prstGeom>
        </p:spPr>
      </p:pic>
      <p:pic>
        <p:nvPicPr>
          <p:cNvPr id="9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60" y="6324600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xmlns="" id="{2C863593-092E-E64C-ABB4-8B261CEC38AE}"/>
              </a:ext>
            </a:extLst>
          </p:cNvPr>
          <p:cNvSpPr/>
          <p:nvPr/>
        </p:nvSpPr>
        <p:spPr>
          <a:xfrm>
            <a:off x="3274607" y="2515845"/>
            <a:ext cx="6599019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2400" b="1" dirty="0">
                <a:solidFill>
                  <a:srgbClr val="4D1DD6"/>
                </a:solidFill>
                <a:hlinkClick r:id="rId2"/>
              </a:rPr>
              <a:t>https://</a:t>
            </a:r>
            <a:r>
              <a:rPr lang="en-GB" sz="2400" b="1" dirty="0" err="1">
                <a:solidFill>
                  <a:srgbClr val="4D1DD6"/>
                </a:solidFill>
                <a:hlinkClick r:id="rId2"/>
              </a:rPr>
              <a:t>wordwall.net</a:t>
            </a:r>
            <a:r>
              <a:rPr lang="en-GB" sz="2400" b="1" dirty="0">
                <a:solidFill>
                  <a:srgbClr val="4D1DD6"/>
                </a:solidFill>
                <a:hlinkClick r:id="rId2"/>
              </a:rPr>
              <a:t>/</a:t>
            </a:r>
            <a:r>
              <a:rPr lang="en-GB" sz="2400" b="1" dirty="0" err="1">
                <a:solidFill>
                  <a:srgbClr val="4D1DD6"/>
                </a:solidFill>
                <a:hlinkClick r:id="rId2"/>
              </a:rPr>
              <a:t>ar</a:t>
            </a:r>
            <a:r>
              <a:rPr lang="en-GB" sz="2400" b="1" dirty="0">
                <a:solidFill>
                  <a:srgbClr val="4D1DD6"/>
                </a:solidFill>
                <a:hlinkClick r:id="rId2"/>
              </a:rPr>
              <a:t>/resource/6266913</a:t>
            </a:r>
            <a:endParaRPr lang="ar-SA" sz="2400" b="1" dirty="0">
              <a:solidFill>
                <a:srgbClr val="4D1DD6"/>
              </a:solidFill>
            </a:endParaRPr>
          </a:p>
          <a:p>
            <a:pPr algn="ctr"/>
            <a:endParaRPr lang="ar-OM" sz="2400" b="1" dirty="0">
              <a:solidFill>
                <a:srgbClr val="4D1DD6"/>
              </a:solidFill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xmlns="" id="{5E68EAFC-779B-F840-A87A-028470A6FF77}"/>
              </a:ext>
            </a:extLst>
          </p:cNvPr>
          <p:cNvSpPr/>
          <p:nvPr/>
        </p:nvSpPr>
        <p:spPr>
          <a:xfrm>
            <a:off x="9052610" y="872316"/>
            <a:ext cx="1828800" cy="18288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4D1DD6"/>
                </a:solidFill>
              </a:rPr>
              <a:t>نشاط إثرائي</a:t>
            </a:r>
          </a:p>
          <a:p>
            <a:pPr algn="ctr"/>
            <a:r>
              <a:rPr lang="ar-SA" sz="3200" b="1" dirty="0">
                <a:solidFill>
                  <a:srgbClr val="4D1DD6"/>
                </a:solidFill>
              </a:rPr>
              <a:t>١</a:t>
            </a:r>
            <a:endParaRPr lang="ar-OM" sz="3200" b="1" dirty="0">
              <a:solidFill>
                <a:srgbClr val="4D1DD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xmlns="" id="{F5430FF1-A7CC-2E4D-BA5A-8E43E0D12ED0}"/>
                  </a:ext>
                </a:extLst>
              </p14:cNvPr>
              <p14:cNvContentPartPr/>
              <p14:nvPr/>
            </p14:nvContentPartPr>
            <p14:xfrm>
              <a:off x="7795425" y="3255115"/>
              <a:ext cx="47160" cy="471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F5430FF1-A7CC-2E4D-BA5A-8E43E0D12E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9945" y="3239995"/>
                <a:ext cx="77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D1A84BAA-E5DB-0E4A-B348-95DF1A98B054}"/>
                  </a:ext>
                </a:extLst>
              </p14:cNvPr>
              <p14:cNvContentPartPr/>
              <p14:nvPr/>
            </p14:nvContentPartPr>
            <p14:xfrm>
              <a:off x="7850145" y="3389035"/>
              <a:ext cx="8280" cy="3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D1A84BAA-E5DB-0E4A-B348-95DF1A98B0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34665" y="3373915"/>
                <a:ext cx="38880" cy="309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938" y="6273800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4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A7475E7A-AB90-AB4C-9DA0-77B2F9BC5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5" t="11830" r="31813"/>
          <a:stretch/>
        </p:blipFill>
        <p:spPr>
          <a:xfrm>
            <a:off x="9910981" y="305297"/>
            <a:ext cx="1929902" cy="1679636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xmlns="" id="{7DAA581C-3244-EE44-ABC8-E2F2E1F2AECA}"/>
              </a:ext>
            </a:extLst>
          </p:cNvPr>
          <p:cNvSpPr/>
          <p:nvPr/>
        </p:nvSpPr>
        <p:spPr>
          <a:xfrm>
            <a:off x="8917392" y="1524620"/>
            <a:ext cx="3274608" cy="1144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4D1DD6"/>
                </a:solidFill>
              </a:rPr>
              <a:t>نشاط ختامي</a:t>
            </a:r>
            <a:endParaRPr lang="ar-OM" sz="4800" b="1" dirty="0">
              <a:solidFill>
                <a:srgbClr val="4D1DD6"/>
              </a:solidFill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20A08A44-C2AF-C145-9326-6890CE733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6" t="23718" r="12072" b="52375"/>
          <a:stretch/>
        </p:blipFill>
        <p:spPr>
          <a:xfrm>
            <a:off x="351117" y="1257173"/>
            <a:ext cx="8205197" cy="1679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FADFA02F-73EF-8F41-A3F8-980C168F82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45" t="13499" r="5883" b="74006"/>
          <a:stretch/>
        </p:blipFill>
        <p:spPr>
          <a:xfrm>
            <a:off x="3386667" y="3576041"/>
            <a:ext cx="5418666" cy="87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E413466C-F363-5547-92C0-E5ACCBFD64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0" t="31304" r="5883" b="59784"/>
          <a:stretch/>
        </p:blipFill>
        <p:spPr>
          <a:xfrm>
            <a:off x="1008530" y="4707225"/>
            <a:ext cx="8902451" cy="626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18" y="6248400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0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A7475E7A-AB90-AB4C-9DA0-77B2F9BC5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5" t="11830" r="31813"/>
          <a:stretch/>
        </p:blipFill>
        <p:spPr>
          <a:xfrm>
            <a:off x="9910981" y="305297"/>
            <a:ext cx="1929902" cy="1679636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xmlns="" id="{7DAA581C-3244-EE44-ABC8-E2F2E1F2AECA}"/>
              </a:ext>
            </a:extLst>
          </p:cNvPr>
          <p:cNvSpPr/>
          <p:nvPr/>
        </p:nvSpPr>
        <p:spPr>
          <a:xfrm>
            <a:off x="8917392" y="1524620"/>
            <a:ext cx="3274608" cy="1144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4D1DD6"/>
                </a:solidFill>
              </a:rPr>
              <a:t>نشاط ختامي</a:t>
            </a:r>
            <a:endParaRPr lang="ar-OM" sz="4800" b="1" dirty="0">
              <a:solidFill>
                <a:srgbClr val="4D1DD6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0DD2612-0B99-1B42-A4F4-6B92308B6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9" t="8813" r="5039" b="34654"/>
          <a:stretch/>
        </p:blipFill>
        <p:spPr>
          <a:xfrm>
            <a:off x="199217" y="1121459"/>
            <a:ext cx="8616078" cy="39718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xmlns="" id="{4981F4F1-DCEE-7144-A3CC-DB3C8ADBC5DD}"/>
              </a:ext>
            </a:extLst>
          </p:cNvPr>
          <p:cNvSpPr/>
          <p:nvPr/>
        </p:nvSpPr>
        <p:spPr>
          <a:xfrm>
            <a:off x="199217" y="1640413"/>
            <a:ext cx="8221381" cy="92920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xmlns="" id="{A1BB5848-0481-2B4B-9632-D0D6F09F8FA4}"/>
              </a:ext>
            </a:extLst>
          </p:cNvPr>
          <p:cNvSpPr/>
          <p:nvPr/>
        </p:nvSpPr>
        <p:spPr>
          <a:xfrm>
            <a:off x="211668" y="3946960"/>
            <a:ext cx="8221381" cy="58140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xmlns="" id="{DDE1C3EE-4065-124C-A1C0-557BCE487FF4}"/>
              </a:ext>
            </a:extLst>
          </p:cNvPr>
          <p:cNvSpPr/>
          <p:nvPr/>
        </p:nvSpPr>
        <p:spPr>
          <a:xfrm>
            <a:off x="8159186" y="2594782"/>
            <a:ext cx="581408" cy="581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xmlns="" id="{15B8D2D9-BA5C-AF4F-B141-AAAAFB67A9AC}"/>
              </a:ext>
            </a:extLst>
          </p:cNvPr>
          <p:cNvSpPr/>
          <p:nvPr/>
        </p:nvSpPr>
        <p:spPr>
          <a:xfrm>
            <a:off x="8149723" y="4440518"/>
            <a:ext cx="581408" cy="5814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pic>
        <p:nvPicPr>
          <p:cNvPr id="11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256867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2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xmlns="" id="{A7475E7A-AB90-AB4C-9DA0-77B2F9BC5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5" t="11830" r="31813"/>
          <a:stretch/>
        </p:blipFill>
        <p:spPr>
          <a:xfrm>
            <a:off x="9910981" y="305297"/>
            <a:ext cx="1929902" cy="1679636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xmlns="" id="{7DAA581C-3244-EE44-ABC8-E2F2E1F2AECA}"/>
              </a:ext>
            </a:extLst>
          </p:cNvPr>
          <p:cNvSpPr/>
          <p:nvPr/>
        </p:nvSpPr>
        <p:spPr>
          <a:xfrm>
            <a:off x="8917392" y="1524620"/>
            <a:ext cx="3274608" cy="1144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4D1DD6"/>
                </a:solidFill>
              </a:rPr>
              <a:t>نشاط ختامي</a:t>
            </a:r>
            <a:endParaRPr lang="ar-OM" sz="4800" b="1" dirty="0">
              <a:solidFill>
                <a:srgbClr val="4D1DD6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118AC1AD-5271-2141-B0F2-498B3A883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7" t="25473" r="8357" b="43457"/>
          <a:stretch/>
        </p:blipFill>
        <p:spPr>
          <a:xfrm>
            <a:off x="560293" y="2669363"/>
            <a:ext cx="8566275" cy="21829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user\Downloads\حادي عشر\الفصل الاول\Untitled-1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487" y="6324600"/>
            <a:ext cx="801529" cy="4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80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اديسون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مخصص</PresentationFormat>
  <Paragraphs>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ماديسون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ابتهال الوهيبية</dc:creator>
  <cp:lastModifiedBy>Windows User</cp:lastModifiedBy>
  <cp:revision>7</cp:revision>
  <dcterms:created xsi:type="dcterms:W3CDTF">2021-03-30T11:48:20Z</dcterms:created>
  <dcterms:modified xsi:type="dcterms:W3CDTF">2022-08-22T13:22:18Z</dcterms:modified>
</cp:coreProperties>
</file>