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840" r:id="rId1"/>
  </p:sldMasterIdLst>
  <p:sldIdLst>
    <p:sldId id="256" r:id="rId2"/>
    <p:sldId id="264" r:id="rId3"/>
    <p:sldId id="267" r:id="rId4"/>
    <p:sldId id="262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1E0"/>
    <a:srgbClr val="C1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370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r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Qg6jf9623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D0CDF7BB-A6E9-4946-BA13-E0FC7940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" y="747059"/>
            <a:ext cx="6785783" cy="5353923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xmlns="" id="{B5D01BFA-F99A-6044-B583-098CB3DF73A4}"/>
              </a:ext>
            </a:extLst>
          </p:cNvPr>
          <p:cNvSpPr/>
          <p:nvPr/>
        </p:nvSpPr>
        <p:spPr>
          <a:xfrm>
            <a:off x="7632451" y="2465295"/>
            <a:ext cx="4345391" cy="27018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3" name="عنوان فرعي 2">
            <a:extLst>
              <a:ext uri="{FF2B5EF4-FFF2-40B4-BE49-F238E27FC236}">
                <a16:creationId xmlns:a16="http://schemas.microsoft.com/office/drawing/2014/main" xmlns="" id="{FEB42C78-7C52-9B43-840B-16F9C2F76625}"/>
              </a:ext>
            </a:extLst>
          </p:cNvPr>
          <p:cNvSpPr txBox="1">
            <a:spLocks/>
          </p:cNvSpPr>
          <p:nvPr/>
        </p:nvSpPr>
        <p:spPr>
          <a:xfrm>
            <a:off x="7885798" y="2750929"/>
            <a:ext cx="3839798" cy="21305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000" b="1" dirty="0">
                <a:ln/>
                <a:solidFill>
                  <a:schemeClr val="accent4"/>
                </a:solidFill>
              </a:rPr>
              <a:t>السراج المنير</a:t>
            </a:r>
            <a:endParaRPr lang="ar-OM" sz="6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167157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374CD3FF-370A-BA41-B8E6-04CA5978C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276" y="734608"/>
            <a:ext cx="8217646" cy="4992843"/>
          </a:xfrm>
        </p:spPr>
      </p:pic>
      <p:sp>
        <p:nvSpPr>
          <p:cNvPr id="5" name="مستطيل: مشطوف الحواف 4">
            <a:extLst>
              <a:ext uri="{FF2B5EF4-FFF2-40B4-BE49-F238E27FC236}">
                <a16:creationId xmlns:a16="http://schemas.microsoft.com/office/drawing/2014/main" xmlns="" id="{26EA6B35-9E17-D947-BCAC-32042FA437A3}"/>
              </a:ext>
            </a:extLst>
          </p:cNvPr>
          <p:cNvSpPr/>
          <p:nvPr/>
        </p:nvSpPr>
        <p:spPr>
          <a:xfrm>
            <a:off x="174313" y="1437535"/>
            <a:ext cx="3112746" cy="382923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عددي صفات الرسول 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صلى الله عليه وسلم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التي ذكرت في 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الآيات الكريمة؟</a:t>
            </a:r>
            <a:endParaRPr lang="ar-OM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07130A6-8D76-5F49-AC3C-4B7E1655E8C1}"/>
              </a:ext>
            </a:extLst>
          </p:cNvPr>
          <p:cNvSpPr/>
          <p:nvPr/>
        </p:nvSpPr>
        <p:spPr>
          <a:xfrm>
            <a:off x="10270538" y="5528235"/>
            <a:ext cx="1433383" cy="95872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800C0702-DC3B-D346-846E-4996502A5619}"/>
              </a:ext>
            </a:extLst>
          </p:cNvPr>
          <p:cNvSpPr/>
          <p:nvPr/>
        </p:nvSpPr>
        <p:spPr>
          <a:xfrm>
            <a:off x="8637938" y="5528235"/>
            <a:ext cx="1433383" cy="95872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32D7C729-71DD-A744-AE87-9340BA1A99FC}"/>
              </a:ext>
            </a:extLst>
          </p:cNvPr>
          <p:cNvSpPr/>
          <p:nvPr/>
        </p:nvSpPr>
        <p:spPr>
          <a:xfrm>
            <a:off x="6967985" y="5540686"/>
            <a:ext cx="1433383" cy="95872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xmlns="" id="{8402389F-4179-4B41-A0CE-EAA199D4511D}"/>
              </a:ext>
            </a:extLst>
          </p:cNvPr>
          <p:cNvSpPr/>
          <p:nvPr/>
        </p:nvSpPr>
        <p:spPr>
          <a:xfrm>
            <a:off x="5248228" y="5578039"/>
            <a:ext cx="1433383" cy="95872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xmlns="" id="{798C88FB-3B37-5F48-B9CE-80FB93B14D28}"/>
              </a:ext>
            </a:extLst>
          </p:cNvPr>
          <p:cNvSpPr/>
          <p:nvPr/>
        </p:nvSpPr>
        <p:spPr>
          <a:xfrm>
            <a:off x="3520527" y="5568576"/>
            <a:ext cx="1433383" cy="95872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9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71500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5361ECB-C12B-9A40-825F-EBCF647C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29" y="1780491"/>
            <a:ext cx="2697963" cy="305049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7200" b="1" dirty="0">
                <a:latin typeface="Aldhabi" pitchFamily="2" charset="-78"/>
                <a:cs typeface="Aldhabi" pitchFamily="2" charset="-78"/>
              </a:rPr>
              <a:t>نشاط </a:t>
            </a:r>
            <a:br>
              <a:rPr lang="ar-SA" sz="7200" b="1" dirty="0">
                <a:latin typeface="Aldhabi" pitchFamily="2" charset="-78"/>
                <a:cs typeface="Aldhabi" pitchFamily="2" charset="-78"/>
              </a:rPr>
            </a:br>
            <a:r>
              <a:rPr lang="ar-SA" sz="7200" b="1" dirty="0">
                <a:latin typeface="Aldhabi" pitchFamily="2" charset="-78"/>
                <a:cs typeface="Aldhabi" pitchFamily="2" charset="-78"/>
              </a:rPr>
              <a:t>إثرائي١</a:t>
            </a:r>
            <a:endParaRPr lang="ar-OM" sz="7200" b="1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6" name="إطار 5">
            <a:extLst>
              <a:ext uri="{FF2B5EF4-FFF2-40B4-BE49-F238E27FC236}">
                <a16:creationId xmlns:a16="http://schemas.microsoft.com/office/drawing/2014/main" xmlns="" id="{79DA5425-46C5-B04A-8D7C-1FEAFDCEE96D}"/>
              </a:ext>
            </a:extLst>
          </p:cNvPr>
          <p:cNvSpPr/>
          <p:nvPr/>
        </p:nvSpPr>
        <p:spPr>
          <a:xfrm>
            <a:off x="3785098" y="1606176"/>
            <a:ext cx="7806765" cy="35236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 dirty="0">
              <a:solidFill>
                <a:schemeClr val="tx1"/>
              </a:solidFill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20F73490-FD5E-5E41-AA2A-0646CF5D3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" t="26333" r="5159" b="24882"/>
          <a:stretch/>
        </p:blipFill>
        <p:spPr>
          <a:xfrm>
            <a:off x="4320490" y="2116667"/>
            <a:ext cx="6723530" cy="25150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00" y="563880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9E8C83D-F259-354A-94DE-63AEBC9F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b="1" dirty="0">
                <a:solidFill>
                  <a:schemeClr val="accent6">
                    <a:lumMod val="50000"/>
                  </a:schemeClr>
                </a:solidFill>
                <a:latin typeface="Aldhabi" pitchFamily="2" charset="-78"/>
                <a:cs typeface="Aldhabi" pitchFamily="2" charset="-78"/>
              </a:rPr>
              <a:t>رسول الله الشاهد على أمته</a:t>
            </a:r>
            <a:endParaRPr lang="ar-OM" sz="8000" b="1" dirty="0">
              <a:solidFill>
                <a:schemeClr val="accent6">
                  <a:lumMod val="50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xmlns="" id="{9A26B5A8-921E-5741-B3FC-88BFE033E2F2}"/>
              </a:ext>
            </a:extLst>
          </p:cNvPr>
          <p:cNvSpPr/>
          <p:nvPr/>
        </p:nvSpPr>
        <p:spPr>
          <a:xfrm>
            <a:off x="5241863" y="3001094"/>
            <a:ext cx="5857732" cy="10454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  <a:ea typeface="Cambria Math" panose="02040503050406030204" pitchFamily="18" charset="0"/>
                <a:cs typeface="Arabic Typesetting" panose="03020402040406030203" pitchFamily="66" charset="-78"/>
              </a:rPr>
              <a:t>ما حق الرسول على أمته؟</a:t>
            </a:r>
            <a:endParaRPr lang="ar-OM" sz="4800" b="1" dirty="0">
              <a:solidFill>
                <a:srgbClr val="7030A0"/>
              </a:solidFill>
              <a:ea typeface="Cambria Math" panose="020405030504060302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4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63880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28E463D-5AB5-D145-9490-5254ECD0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23" y="1881721"/>
            <a:ext cx="2947482" cy="2888627"/>
          </a:xfrm>
          <a:solidFill>
            <a:srgbClr val="DCC1E0"/>
          </a:solidFill>
        </p:spPr>
        <p:txBody>
          <a:bodyPr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+mn-lt"/>
              </a:rPr>
              <a:t>نشاط</a:t>
            </a:r>
            <a:br>
              <a:rPr lang="ar-SA" b="1" dirty="0">
                <a:solidFill>
                  <a:schemeClr val="tx1"/>
                </a:solidFill>
                <a:latin typeface="+mn-lt"/>
              </a:rPr>
            </a:br>
            <a:r>
              <a:rPr lang="ar-SA" b="1" dirty="0">
                <a:solidFill>
                  <a:schemeClr val="tx1"/>
                </a:solidFill>
                <a:latin typeface="+mn-lt"/>
              </a:rPr>
              <a:t> إثرائي٢</a:t>
            </a:r>
            <a:endParaRPr lang="ar-OM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مستطيل: مشطوف الحواف 7">
            <a:extLst>
              <a:ext uri="{FF2B5EF4-FFF2-40B4-BE49-F238E27FC236}">
                <a16:creationId xmlns:a16="http://schemas.microsoft.com/office/drawing/2014/main" xmlns="" id="{80497BBE-5F93-CA42-B418-AB248B0BC913}"/>
              </a:ext>
            </a:extLst>
          </p:cNvPr>
          <p:cNvSpPr/>
          <p:nvPr/>
        </p:nvSpPr>
        <p:spPr>
          <a:xfrm>
            <a:off x="3822451" y="1123836"/>
            <a:ext cx="7844118" cy="481528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10" name="صورة 7">
            <a:extLst>
              <a:ext uri="{FF2B5EF4-FFF2-40B4-BE49-F238E27FC236}">
                <a16:creationId xmlns:a16="http://schemas.microsoft.com/office/drawing/2014/main" xmlns="" id="{01E42D09-BE7F-3D4B-B77A-E25400AC4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14" t="25197" r="32340" b="60991"/>
          <a:stretch/>
        </p:blipFill>
        <p:spPr>
          <a:xfrm>
            <a:off x="4504141" y="2292604"/>
            <a:ext cx="6480737" cy="2477744"/>
          </a:xfrm>
          <a:prstGeom prst="rect">
            <a:avLst/>
          </a:prstGeom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519" y="563880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980A6F7-8627-B84B-8922-34ADF796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0" y="1245098"/>
            <a:ext cx="2947482" cy="3361765"/>
          </a:xfrm>
        </p:spPr>
        <p:txBody>
          <a:bodyPr>
            <a:noAutofit/>
          </a:bodyPr>
          <a:lstStyle/>
          <a:p>
            <a:pPr algn="ctr"/>
            <a:r>
              <a:rPr lang="ar-SA" sz="7200" dirty="0">
                <a:solidFill>
                  <a:srgbClr val="7030A0"/>
                </a:solidFill>
                <a:latin typeface="Aldhabi" pitchFamily="2" charset="-78"/>
                <a:cs typeface="Aldhabi" pitchFamily="2" charset="-78"/>
              </a:rPr>
              <a:t>الرسول صلى الله عليه وسلم</a:t>
            </a:r>
            <a:br>
              <a:rPr lang="ar-SA" sz="7200" dirty="0">
                <a:solidFill>
                  <a:srgbClr val="7030A0"/>
                </a:solidFill>
                <a:latin typeface="Aldhabi" pitchFamily="2" charset="-78"/>
                <a:cs typeface="Aldhabi" pitchFamily="2" charset="-78"/>
              </a:rPr>
            </a:br>
            <a:r>
              <a:rPr lang="ar-SA" sz="7200" dirty="0">
                <a:solidFill>
                  <a:srgbClr val="7030A0"/>
                </a:solidFill>
                <a:latin typeface="Aldhabi" pitchFamily="2" charset="-78"/>
                <a:cs typeface="Aldhabi" pitchFamily="2" charset="-78"/>
              </a:rPr>
              <a:t>داع إلى الله</a:t>
            </a:r>
            <a:endParaRPr lang="ar-OM" sz="7200" dirty="0">
              <a:solidFill>
                <a:srgbClr val="7030A0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F733E819-A26E-F845-A505-6818DC77A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431" y="460686"/>
            <a:ext cx="8180295" cy="5777255"/>
          </a:xfr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AE8B361E-4F27-9B4A-A9BE-192CFC661A86}"/>
              </a:ext>
            </a:extLst>
          </p:cNvPr>
          <p:cNvSpPr txBox="1"/>
          <p:nvPr/>
        </p:nvSpPr>
        <p:spPr>
          <a:xfrm>
            <a:off x="5037168" y="2391335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OM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xmlns="" id="{5AA08693-241A-B440-8A3C-6797023F7913}"/>
              </a:ext>
            </a:extLst>
          </p:cNvPr>
          <p:cNvSpPr/>
          <p:nvPr/>
        </p:nvSpPr>
        <p:spPr>
          <a:xfrm>
            <a:off x="3897157" y="5752353"/>
            <a:ext cx="7732059" cy="764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bg1">
                    <a:lumMod val="10000"/>
                  </a:schemeClr>
                </a:solidFill>
              </a:rPr>
              <a:t>لماذا سمي الرسول صلى الله عليه وسلم</a:t>
            </a:r>
          </a:p>
          <a:p>
            <a:pPr algn="ctr"/>
            <a:r>
              <a:rPr lang="ar-SA" b="1" dirty="0">
                <a:solidFill>
                  <a:schemeClr val="bg1">
                    <a:lumMod val="10000"/>
                  </a:schemeClr>
                </a:solidFill>
              </a:rPr>
              <a:t>بالسراج المنير؟</a:t>
            </a:r>
            <a:endParaRPr lang="ar-OM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3C8CAAC0-5199-7A4C-BB1C-60E954619692}"/>
              </a:ext>
            </a:extLst>
          </p:cNvPr>
          <p:cNvSpPr txBox="1"/>
          <p:nvPr/>
        </p:nvSpPr>
        <p:spPr>
          <a:xfrm>
            <a:off x="161863" y="4837317"/>
            <a:ext cx="32621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800" u="sng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n-US" sz="1800" u="sng" dirty="0" err="1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youtu.be</a:t>
            </a:r>
            <a:r>
              <a:rPr lang="en-US" sz="1800" u="sng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800" u="sng" dirty="0" err="1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QQg6jf9623c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endParaRPr lang="ar-OM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8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39229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إطار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مخصص</PresentationFormat>
  <Paragraphs>13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إطار</vt:lpstr>
      <vt:lpstr>عرض تقديمي في PowerPoint</vt:lpstr>
      <vt:lpstr>عرض تقديمي في PowerPoint</vt:lpstr>
      <vt:lpstr>نشاط  إثرائي١</vt:lpstr>
      <vt:lpstr>رسول الله الشاهد على أمته</vt:lpstr>
      <vt:lpstr>نشاط  إثرائي٢</vt:lpstr>
      <vt:lpstr>الرسول صلى الله عليه وسلم داع إلى الله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maryam92164836@outlook.sa</dc:creator>
  <cp:lastModifiedBy>Windows User</cp:lastModifiedBy>
  <cp:revision>11</cp:revision>
  <dcterms:created xsi:type="dcterms:W3CDTF">2020-12-11T10:38:40Z</dcterms:created>
  <dcterms:modified xsi:type="dcterms:W3CDTF">2022-08-21T15:28:46Z</dcterms:modified>
</cp:coreProperties>
</file>