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9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EE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84" d="100"/>
          <a:sy n="84" d="100"/>
        </p:scale>
        <p:origin x="-595" y="-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r">
              <a:defRPr sz="48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r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8/21/2022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رة بانورامي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أعم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أعمدة صو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8/21/2022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ransition spd="slow">
    <p:fade/>
  </p:transition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5">
            <a:extLst>
              <a:ext uri="{FF2B5EF4-FFF2-40B4-BE49-F238E27FC236}">
                <a16:creationId xmlns:a16="http://schemas.microsoft.com/office/drawing/2014/main" xmlns="" id="{0623BD45-585A-D745-A1BD-12E2D82A98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61" t="7902" r="5710" b="9093"/>
          <a:stretch/>
        </p:blipFill>
        <p:spPr>
          <a:xfrm>
            <a:off x="6096000" y="443906"/>
            <a:ext cx="2851274" cy="22815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xmlns="" id="{14814860-6705-9141-919E-5F7632079B24}"/>
              </a:ext>
            </a:extLst>
          </p:cNvPr>
          <p:cNvSpPr txBox="1"/>
          <p:nvPr/>
        </p:nvSpPr>
        <p:spPr>
          <a:xfrm>
            <a:off x="8224619" y="1230751"/>
            <a:ext cx="368474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dirty="0">
                <a:solidFill>
                  <a:srgbClr val="FFFF00"/>
                </a:solidFill>
              </a:rPr>
              <a:t>نشاط أختبر نفسي</a:t>
            </a:r>
            <a:endParaRPr lang="ar-OM" sz="4000" b="1" dirty="0">
              <a:solidFill>
                <a:srgbClr val="FFFF00"/>
              </a:solidFill>
            </a:endParaRPr>
          </a:p>
        </p:txBody>
      </p:sp>
      <p:pic>
        <p:nvPicPr>
          <p:cNvPr id="7" name="صورة 7">
            <a:extLst>
              <a:ext uri="{FF2B5EF4-FFF2-40B4-BE49-F238E27FC236}">
                <a16:creationId xmlns:a16="http://schemas.microsoft.com/office/drawing/2014/main" xmlns="" id="{B182FAA5-C710-4C41-9401-0BFDC2FD84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21" t="34688" r="32297" b="48984"/>
          <a:stretch/>
        </p:blipFill>
        <p:spPr>
          <a:xfrm>
            <a:off x="2315882" y="2906097"/>
            <a:ext cx="9338236" cy="245284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6" name="Picture 2" descr="C:\Users\user\Downloads\حادي عشر\Untitled-1-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068" y="7922"/>
            <a:ext cx="18161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892348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xmlns="" id="{F4EE8931-8C5F-FA47-B657-BEE6B539A1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37" t="40892" r="22173" b="19626"/>
          <a:stretch/>
        </p:blipFill>
        <p:spPr>
          <a:xfrm>
            <a:off x="3760197" y="2004606"/>
            <a:ext cx="6312647" cy="34934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صورة 2">
            <a:extLst>
              <a:ext uri="{FF2B5EF4-FFF2-40B4-BE49-F238E27FC236}">
                <a16:creationId xmlns:a16="http://schemas.microsoft.com/office/drawing/2014/main" xmlns="" id="{A9F89E7F-DA8C-6D4E-8F7E-7B778FA423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50" t="22598" r="45640" b="61703"/>
          <a:stretch/>
        </p:blipFill>
        <p:spPr>
          <a:xfrm>
            <a:off x="5046588" y="971177"/>
            <a:ext cx="3739864" cy="118284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2" descr="C:\Users\user\Downloads\حادي عشر\Untitled-1-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7922"/>
            <a:ext cx="18161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875930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7D3C1C71-563A-5B47-BA00-6CD1DE2AD5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623" b="1557"/>
          <a:stretch/>
        </p:blipFill>
        <p:spPr>
          <a:xfrm>
            <a:off x="2241176" y="-678475"/>
            <a:ext cx="4408685" cy="436722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xmlns="" id="{EA08DD26-D2EB-1341-ACBB-E6B77AF36D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458" t="49472" r="13034" b="30144"/>
          <a:stretch/>
        </p:blipFill>
        <p:spPr>
          <a:xfrm>
            <a:off x="3311962" y="4421121"/>
            <a:ext cx="7940742" cy="19299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صورة 6">
            <a:extLst>
              <a:ext uri="{FF2B5EF4-FFF2-40B4-BE49-F238E27FC236}">
                <a16:creationId xmlns:a16="http://schemas.microsoft.com/office/drawing/2014/main" xmlns="" id="{41F96A3F-063C-0D40-A459-725C3F8986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580" t="41616" r="22427" b="19906"/>
          <a:stretch/>
        </p:blipFill>
        <p:spPr>
          <a:xfrm>
            <a:off x="4617823" y="1618953"/>
            <a:ext cx="6100979" cy="25745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2" descr="C:\Users\user\Downloads\حادي عشر\Untitled-1-0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068" y="7922"/>
            <a:ext cx="18161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7905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6BC1C74C-39C6-2043-BC3B-94188569A2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50" r="5911" b="17725"/>
          <a:stretch/>
        </p:blipFill>
        <p:spPr>
          <a:xfrm>
            <a:off x="8810014" y="242481"/>
            <a:ext cx="3030870" cy="293251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9244054E-B839-1840-8D60-1823CD098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313" y="3038039"/>
            <a:ext cx="6216701" cy="29805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2" descr="C:\Users\user\Downloads\حادي عشر\Untitled-1-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11317"/>
            <a:ext cx="18161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2162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0515DB78-6F11-7345-928C-D10CD0D21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4312" y="696009"/>
            <a:ext cx="5465981" cy="5465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C:\Users\user\Downloads\حادي عشر\Untitled-1-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068" y="7922"/>
            <a:ext cx="18161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775241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سحابة 2">
            <a:extLst>
              <a:ext uri="{FF2B5EF4-FFF2-40B4-BE49-F238E27FC236}">
                <a16:creationId xmlns:a16="http://schemas.microsoft.com/office/drawing/2014/main" xmlns="" id="{BA0DFFB6-955F-7D48-BC23-C605363F5D3C}"/>
              </a:ext>
            </a:extLst>
          </p:cNvPr>
          <p:cNvSpPr/>
          <p:nvPr/>
        </p:nvSpPr>
        <p:spPr>
          <a:xfrm>
            <a:off x="7919322" y="460686"/>
            <a:ext cx="3709893" cy="1792942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7030A0"/>
                </a:solidFill>
              </a:rPr>
              <a:t>نشاط إثرائي(١)</a:t>
            </a:r>
          </a:p>
        </p:txBody>
      </p:sp>
      <p:pic>
        <p:nvPicPr>
          <p:cNvPr id="6" name="صورة 6">
            <a:extLst>
              <a:ext uri="{FF2B5EF4-FFF2-40B4-BE49-F238E27FC236}">
                <a16:creationId xmlns:a16="http://schemas.microsoft.com/office/drawing/2014/main" xmlns="" id="{0AC1FA6E-B397-3C44-B045-5B3AB239F7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12" t="34260" r="30323" b="44225"/>
          <a:stretch/>
        </p:blipFill>
        <p:spPr>
          <a:xfrm>
            <a:off x="2054411" y="2379383"/>
            <a:ext cx="9237355" cy="25873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 descr="C:\Users\user\Downloads\حادي عشر\Untitled-1-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2263"/>
            <a:ext cx="18161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5182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دارة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</Words>
  <Application>Microsoft Office PowerPoint</Application>
  <PresentationFormat>مخصص</PresentationFormat>
  <Paragraphs>2</Paragraphs>
  <Slides>6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6</vt:i4>
      </vt:variant>
    </vt:vector>
  </HeadingPairs>
  <TitlesOfParts>
    <vt:vector size="7" baseType="lpstr">
      <vt:lpstr>دارة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ابتهال الوهيبية</dc:creator>
  <cp:lastModifiedBy>Windows User</cp:lastModifiedBy>
  <cp:revision>12</cp:revision>
  <dcterms:created xsi:type="dcterms:W3CDTF">2021-11-20T14:11:01Z</dcterms:created>
  <dcterms:modified xsi:type="dcterms:W3CDTF">2022-08-21T15:27:42Z</dcterms:modified>
</cp:coreProperties>
</file>