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1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02" r:id="rId2"/>
    <p:sldId id="303" r:id="rId3"/>
    <p:sldId id="304" r:id="rId4"/>
    <p:sldId id="305" r:id="rId5"/>
    <p:sldId id="306" r:id="rId6"/>
    <p:sldId id="286" r:id="rId7"/>
    <p:sldId id="308" r:id="rId8"/>
    <p:sldId id="307" r:id="rId9"/>
  </p:sldIdLst>
  <p:sldSz cx="18288000" cy="10287000"/>
  <p:notesSz cx="6858000" cy="9144000"/>
  <p:embeddedFontLst>
    <p:embeddedFont>
      <p:font typeface="Calibri" pitchFamily="34" charset="0"/>
      <p:regular r:id="rId10"/>
      <p:bold r:id="rId11"/>
      <p:italic r:id="rId12"/>
      <p:boldItalic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9AD2"/>
    <a:srgbClr val="80F07A"/>
    <a:srgbClr val="1DB914"/>
    <a:srgbClr val="67E0E0"/>
    <a:srgbClr val="9AB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60" d="100"/>
          <a:sy n="60" d="100"/>
        </p:scale>
        <p:origin x="-370" y="-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4:11:44.18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9616.51953"/>
      <inkml:brushProperty name="anchorY" value="-9603.85645"/>
      <inkml:brushProperty name="scaleFactor" value="0.5"/>
    </inkml:brush>
  </inkml:definitions>
  <inkml:trace contextRef="#ctx0" brushRef="#br0">1868 444 24575,'-84'-14'0,"-1"0"0,1-1 0,2 2 0,2 0 0,17 5 0,8 8 0,-20 0 0,-2 0 0,-16 0 0,1 0 0,41 0 0,1 0 0,-31 0 0,4 0 0,2 0 0,20 0 0,-8 0 0,11 0 0,11 0 0,-8 0 0,9 0 0,11 11 0,-17 4 0,17 11 0,-11 11 0,2-8 0,12 20 0,-11-20 0,8 20 0,3-9 0,3 0 0,20 9 0,-8-20 0,-1 9 0,9-1 0,-8 3 0,11 1 0,0 8 0,0-9 0,0 0 0,0 9 0,0-8 0,0 11 0,0 0 0,0-1 0,0 1 0,0 0 0,0 0 0,0 0 0,0-12 0,0 9 0,0-8 0,11-1 0,4 9 0,-1-9 0,9-11 0,-8 17 0,11-28 0,11 19 0,-8-11 0,8 0 0,1 0 0,-9 0 0,20 0 0,-21-12 0,21 21 0,-20-18 0,20 21 0,-8-13 0,-1-10 0,9 8 0,-9-9 0,12 1 0,0 8 0,0-20 0,11 8 0,-19-11 0,28 0 0,-29 0 0,32 0 0,-9 0 0,0 0 0,9 0 0,-20 0 0,20 0 0,-20 0 0,31 0 0,-40 0 0,38-11 0,-29-4 0,11-11 0,-3 12 0,1-9 0,-9-3 0,20-14 0,-32-1 0,29-8 0,-29 9 0,20-24 0,-11 10 0,-11-21 0,8 20 0,-21-20 0,10 20 0,-24-20 0,9 21 0,-8-21 0,11 8 0,0 1 0,-12-9 0,-2 20 0,-12-20 0,0 21 0,0-21 0,0 20 0,0-8 0,0 11 0,0 11 0,0-19 0,0 28 0,-12-28 0,-2 19 0,-24 1 0,9-9 0,-20 9 0,21-1 0,-21-8 0,8 9 0,-11 0 0,-11-9 0,8 20 0,-20-9 0,9 12 0,-12 0 0,-11 0-507,38 18 0,-2 2 507,-5-1 0,-2 2 0,-4 5 0,-2 0 0,-9-2 0,-3 4-1364,0 17 0,-2 9 1364,10-2 0,-4 5 0,2 4 0,2 6 0,2 5 0,-2 2 0,-9 6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customXml" Target="../ink/ink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25" b="78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61098">
            <a:off x="748386" y="1108973"/>
            <a:ext cx="16568984" cy="8071275"/>
          </a:xfrm>
          <a:prstGeom prst="rect">
            <a:avLst/>
          </a:prstGeom>
          <a:solidFill>
            <a:srgbClr val="EDECE7"/>
          </a:solidFill>
        </p:spPr>
        <p:txBody>
          <a:bodyPr/>
          <a:lstStyle/>
          <a:p>
            <a:endParaRPr lang="ar-OM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734DAC69-03D0-4B47-B3AF-B3439C89CC69}"/>
              </a:ext>
            </a:extLst>
          </p:cNvPr>
          <p:cNvSpPr txBox="1"/>
          <p:nvPr/>
        </p:nvSpPr>
        <p:spPr>
          <a:xfrm>
            <a:off x="13932645" y="1745219"/>
            <a:ext cx="3249707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6000" b="1" dirty="0"/>
              <a:t>نشاط ختامي</a:t>
            </a:r>
            <a:endParaRPr lang="ar-OM" sz="6000" b="1" dirty="0"/>
          </a:p>
        </p:txBody>
      </p:sp>
      <p:pic>
        <p:nvPicPr>
          <p:cNvPr id="7" name="صورة 10">
            <a:extLst>
              <a:ext uri="{FF2B5EF4-FFF2-40B4-BE49-F238E27FC236}">
                <a16:creationId xmlns:a16="http://schemas.microsoft.com/office/drawing/2014/main" xmlns="" id="{FBA4B9A4-C1C5-F247-A11F-E772CD89C1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" t="3243" r="3448" b="9217"/>
          <a:stretch/>
        </p:blipFill>
        <p:spPr>
          <a:xfrm>
            <a:off x="13519890" y="3378573"/>
            <a:ext cx="4575735" cy="35298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5F656725-9E11-334C-8C1C-E0B4A01DE3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53" t="9949" r="13000" b="45796"/>
          <a:stretch/>
        </p:blipFill>
        <p:spPr>
          <a:xfrm>
            <a:off x="900218" y="1939118"/>
            <a:ext cx="12619672" cy="555727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1575" y="8899851"/>
            <a:ext cx="1636425" cy="89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42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25" b="78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61098">
            <a:off x="748386" y="1108973"/>
            <a:ext cx="16568984" cy="8071275"/>
          </a:xfrm>
          <a:prstGeom prst="rect">
            <a:avLst/>
          </a:prstGeom>
          <a:solidFill>
            <a:srgbClr val="EDECE7"/>
          </a:solidFill>
        </p:spPr>
        <p:txBody>
          <a:bodyPr/>
          <a:lstStyle/>
          <a:p>
            <a:endParaRPr lang="ar-OM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734DAC69-03D0-4B47-B3AF-B3439C89CC69}"/>
              </a:ext>
            </a:extLst>
          </p:cNvPr>
          <p:cNvSpPr txBox="1"/>
          <p:nvPr/>
        </p:nvSpPr>
        <p:spPr>
          <a:xfrm>
            <a:off x="14138075" y="0"/>
            <a:ext cx="3249707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6000" b="1" dirty="0"/>
              <a:t>نشاط ختامي</a:t>
            </a:r>
            <a:endParaRPr lang="ar-OM" sz="6000" b="1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23D80F29-076D-0D45-A725-BFAAB48B0A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72" t="13792" r="9056" b="57871"/>
          <a:stretch/>
        </p:blipFill>
        <p:spPr>
          <a:xfrm>
            <a:off x="1768039" y="1693955"/>
            <a:ext cx="15208871" cy="39108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5BFC52AD-9FA0-B440-ACB5-7BA4DE4F87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60" t="27015" r="10231" b="57210"/>
          <a:stretch/>
        </p:blipFill>
        <p:spPr>
          <a:xfrm>
            <a:off x="2558677" y="6032499"/>
            <a:ext cx="14156752" cy="19718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1575" y="8899851"/>
            <a:ext cx="1636425" cy="89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2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25" b="78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61098">
            <a:off x="748386" y="1108973"/>
            <a:ext cx="16568984" cy="8071275"/>
          </a:xfrm>
          <a:prstGeom prst="rect">
            <a:avLst/>
          </a:prstGeom>
          <a:solidFill>
            <a:srgbClr val="EDECE7"/>
          </a:solidFill>
        </p:spPr>
        <p:txBody>
          <a:bodyPr/>
          <a:lstStyle/>
          <a:p>
            <a:endParaRPr lang="ar-OM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734DAC69-03D0-4B47-B3AF-B3439C89CC69}"/>
              </a:ext>
            </a:extLst>
          </p:cNvPr>
          <p:cNvSpPr txBox="1"/>
          <p:nvPr/>
        </p:nvSpPr>
        <p:spPr>
          <a:xfrm>
            <a:off x="14138075" y="0"/>
            <a:ext cx="3249707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6000" b="1" dirty="0"/>
              <a:t>نشاط ختامي</a:t>
            </a:r>
            <a:endParaRPr lang="ar-OM" sz="6000" b="1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C4EC3C2E-B2F7-2A4B-A614-680EA8C7F7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73" t="21006" r="11460" b="44127"/>
          <a:stretch/>
        </p:blipFill>
        <p:spPr>
          <a:xfrm>
            <a:off x="2390588" y="1978043"/>
            <a:ext cx="13988677" cy="435505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xmlns="" id="{8A781AFF-5121-B04D-A19C-C9B179F260F2}"/>
              </a:ext>
            </a:extLst>
          </p:cNvPr>
          <p:cNvSpPr/>
          <p:nvPr/>
        </p:nvSpPr>
        <p:spPr>
          <a:xfrm>
            <a:off x="2482102" y="2559476"/>
            <a:ext cx="13805647" cy="1904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D3F631A0-2C80-7343-A37A-022504C9A7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12" t="39690" r="11626" b="52193"/>
          <a:stretch/>
        </p:blipFill>
        <p:spPr>
          <a:xfrm>
            <a:off x="2765985" y="3184391"/>
            <a:ext cx="13131427" cy="971177"/>
          </a:xfrm>
          <a:prstGeom prst="rect">
            <a:avLst/>
          </a:prstGeom>
        </p:spPr>
      </p:pic>
      <p:pic>
        <p:nvPicPr>
          <p:cNvPr id="9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1575" y="8899851"/>
            <a:ext cx="1636425" cy="89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59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25" b="78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61098">
            <a:off x="748386" y="1108973"/>
            <a:ext cx="16568984" cy="8071275"/>
          </a:xfrm>
          <a:prstGeom prst="rect">
            <a:avLst/>
          </a:prstGeom>
          <a:solidFill>
            <a:srgbClr val="EDECE7"/>
          </a:solidFill>
        </p:spPr>
        <p:txBody>
          <a:bodyPr/>
          <a:lstStyle/>
          <a:p>
            <a:endParaRPr lang="ar-OM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734DAC69-03D0-4B47-B3AF-B3439C89CC69}"/>
              </a:ext>
            </a:extLst>
          </p:cNvPr>
          <p:cNvSpPr txBox="1"/>
          <p:nvPr/>
        </p:nvSpPr>
        <p:spPr>
          <a:xfrm>
            <a:off x="14138075" y="0"/>
            <a:ext cx="3249707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6000" b="1" dirty="0"/>
              <a:t>نشاط ختامي</a:t>
            </a:r>
            <a:endParaRPr lang="ar-OM" sz="6000" b="1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4FF5077A-3F03-F24F-AD2F-2F5AAD8A4E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14" t="31936" r="8383" b="45709"/>
          <a:stretch/>
        </p:blipFill>
        <p:spPr>
          <a:xfrm>
            <a:off x="4426324" y="1643528"/>
            <a:ext cx="11766176" cy="25005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B4CBD191-930A-0D43-B5D4-6DCD03C70A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00" t="16435" r="7722" b="48740"/>
          <a:stretch/>
        </p:blipFill>
        <p:spPr>
          <a:xfrm>
            <a:off x="4229944" y="4771986"/>
            <a:ext cx="11824337" cy="36860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1575" y="8899851"/>
            <a:ext cx="1636425" cy="89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34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25" b="78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61098">
            <a:off x="748386" y="1108973"/>
            <a:ext cx="16568984" cy="8071275"/>
          </a:xfrm>
          <a:prstGeom prst="rect">
            <a:avLst/>
          </a:prstGeom>
          <a:solidFill>
            <a:srgbClr val="EDECE7"/>
          </a:solidFill>
        </p:spPr>
        <p:txBody>
          <a:bodyPr/>
          <a:lstStyle/>
          <a:p>
            <a:endParaRPr lang="ar-OM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734DAC69-03D0-4B47-B3AF-B3439C89CC69}"/>
              </a:ext>
            </a:extLst>
          </p:cNvPr>
          <p:cNvSpPr txBox="1"/>
          <p:nvPr/>
        </p:nvSpPr>
        <p:spPr>
          <a:xfrm>
            <a:off x="14138075" y="0"/>
            <a:ext cx="3249707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6000" b="1" dirty="0"/>
              <a:t>نشاط ختامي</a:t>
            </a:r>
            <a:endParaRPr lang="ar-OM" sz="6000" b="1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112D9114-5FDC-2142-9058-3EBB620045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32" t="9702" r="13063" b="70351"/>
          <a:stretch/>
        </p:blipFill>
        <p:spPr>
          <a:xfrm>
            <a:off x="3884706" y="1514623"/>
            <a:ext cx="12531912" cy="27280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440F8788-6BCD-5841-A2EA-54F3B33C42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26" t="10962" r="10203" b="62021"/>
          <a:stretch/>
        </p:blipFill>
        <p:spPr>
          <a:xfrm>
            <a:off x="4211552" y="4723850"/>
            <a:ext cx="11878221" cy="31302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5">
            <p14:nvContentPartPr>
              <p14:cNvPr id="4" name="حبر 3">
                <a:extLst>
                  <a:ext uri="{FF2B5EF4-FFF2-40B4-BE49-F238E27FC236}">
                    <a16:creationId xmlns:a16="http://schemas.microsoft.com/office/drawing/2014/main" id="{BC213373-8C13-8A42-8F98-C3AA6BFCB457}"/>
                  </a:ext>
                </a:extLst>
              </p14:cNvPr>
              <p14:cNvContentPartPr/>
              <p14:nvPr/>
            </p14:nvContentPartPr>
            <p14:xfrm>
              <a:off x="6482311" y="2353847"/>
              <a:ext cx="952920" cy="813600"/>
            </p14:xfrm>
          </p:contentPart>
        </mc:Choice>
        <mc:Fallback>
          <p:pic>
            <p:nvPicPr>
              <p:cNvPr id="4" name="حبر 3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BC213373-8C13-8A42-8F98-C3AA6BFCB45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64671" y="2336207"/>
                <a:ext cx="988560" cy="8492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1575" y="8899851"/>
            <a:ext cx="1636425" cy="89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8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25" b="78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61098">
            <a:off x="748386" y="1108973"/>
            <a:ext cx="16568984" cy="8071275"/>
          </a:xfrm>
          <a:prstGeom prst="rect">
            <a:avLst/>
          </a:prstGeom>
          <a:solidFill>
            <a:srgbClr val="EDECE7"/>
          </a:solidFill>
        </p:spPr>
      </p:sp>
      <p:grpSp>
        <p:nvGrpSpPr>
          <p:cNvPr id="8" name="Group 8"/>
          <p:cNvGrpSpPr/>
          <p:nvPr/>
        </p:nvGrpSpPr>
        <p:grpSpPr>
          <a:xfrm rot="-490172">
            <a:off x="14852524" y="1169363"/>
            <a:ext cx="3198708" cy="3560767"/>
            <a:chOff x="0" y="0"/>
            <a:chExt cx="4264944" cy="474768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1045476">
              <a:off x="519417" y="392091"/>
              <a:ext cx="3226110" cy="3963507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10606293">
              <a:off x="445526" y="3352115"/>
              <a:ext cx="2938141" cy="927652"/>
            </a:xfrm>
            <a:prstGeom prst="rect">
              <a:avLst/>
            </a:prstGeom>
          </p:spPr>
        </p:pic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9E02F563-4081-B640-8FC6-4F58439487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942" t="7406" r="8061" b="42537"/>
          <a:stretch/>
        </p:blipFill>
        <p:spPr>
          <a:xfrm>
            <a:off x="2141888" y="1744078"/>
            <a:ext cx="12517577" cy="52733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1575" y="8899851"/>
            <a:ext cx="1636425" cy="89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40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25" b="78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61098">
            <a:off x="748386" y="1108973"/>
            <a:ext cx="16568984" cy="8071275"/>
          </a:xfrm>
          <a:prstGeom prst="rect">
            <a:avLst/>
          </a:prstGeom>
          <a:solidFill>
            <a:srgbClr val="EDECE7"/>
          </a:solidFill>
        </p:spPr>
      </p:sp>
      <p:grpSp>
        <p:nvGrpSpPr>
          <p:cNvPr id="8" name="Group 8"/>
          <p:cNvGrpSpPr/>
          <p:nvPr/>
        </p:nvGrpSpPr>
        <p:grpSpPr>
          <a:xfrm rot="-490172">
            <a:off x="14852524" y="1169363"/>
            <a:ext cx="3198708" cy="3560767"/>
            <a:chOff x="0" y="0"/>
            <a:chExt cx="4264944" cy="474768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1045476">
              <a:off x="519417" y="392091"/>
              <a:ext cx="3226110" cy="3963507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10606293">
              <a:off x="445526" y="3352115"/>
              <a:ext cx="2938141" cy="927652"/>
            </a:xfrm>
            <a:prstGeom prst="rect">
              <a:avLst/>
            </a:prstGeom>
          </p:spPr>
        </p:pic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4AABC33C-7C0A-7F40-BEEC-5BADE1DCB2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41" t="16294" r="19060" b="71615"/>
          <a:stretch/>
        </p:blipFill>
        <p:spPr>
          <a:xfrm>
            <a:off x="954093" y="2018825"/>
            <a:ext cx="13926594" cy="18618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CA7460C-D334-ED4E-89F2-172D225C17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231" t="9270" r="10826" b="40472"/>
          <a:stretch/>
        </p:blipFill>
        <p:spPr>
          <a:xfrm>
            <a:off x="2471829" y="4336072"/>
            <a:ext cx="11703164" cy="533938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1575" y="8899851"/>
            <a:ext cx="1636425" cy="89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8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25" b="78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61098">
            <a:off x="748386" y="1108973"/>
            <a:ext cx="16568984" cy="8071275"/>
          </a:xfrm>
          <a:prstGeom prst="rect">
            <a:avLst/>
          </a:prstGeom>
          <a:solidFill>
            <a:srgbClr val="EDECE7"/>
          </a:solidFill>
        </p:spPr>
      </p:sp>
      <p:grpSp>
        <p:nvGrpSpPr>
          <p:cNvPr id="8" name="Group 8"/>
          <p:cNvGrpSpPr/>
          <p:nvPr/>
        </p:nvGrpSpPr>
        <p:grpSpPr>
          <a:xfrm rot="-490172">
            <a:off x="11317498" y="3007748"/>
            <a:ext cx="3198708" cy="3560767"/>
            <a:chOff x="0" y="0"/>
            <a:chExt cx="4264944" cy="474768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1045476">
              <a:off x="519417" y="392091"/>
              <a:ext cx="3226110" cy="3963507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10606293">
              <a:off x="445526" y="3352115"/>
              <a:ext cx="2938141" cy="927652"/>
            </a:xfrm>
            <a:prstGeom prst="rect">
              <a:avLst/>
            </a:prstGeom>
          </p:spPr>
        </p:pic>
      </p:grpSp>
      <p:pic>
        <p:nvPicPr>
          <p:cNvPr id="3" name="صورة 3">
            <a:extLst>
              <a:ext uri="{FF2B5EF4-FFF2-40B4-BE49-F238E27FC236}">
                <a16:creationId xmlns:a16="http://schemas.microsoft.com/office/drawing/2014/main" xmlns="" id="{F583C5FE-4D06-704F-8426-342BB3B4C9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295" y="2829889"/>
            <a:ext cx="6925956" cy="49866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1575" y="8899851"/>
            <a:ext cx="1636425" cy="89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85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10</Words>
  <Application>Microsoft Office PowerPoint</Application>
  <PresentationFormat>مخصص</PresentationFormat>
  <Paragraphs>5</Paragraphs>
  <Slides>8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Papercraft Moodboard Brainstorm Presentation</dc:title>
  <cp:lastModifiedBy>Windows User</cp:lastModifiedBy>
  <cp:revision>48</cp:revision>
  <dcterms:created xsi:type="dcterms:W3CDTF">2006-08-16T00:00:00Z</dcterms:created>
  <dcterms:modified xsi:type="dcterms:W3CDTF">2022-08-22T13:14:53Z</dcterms:modified>
  <dc:identifier>DAEcRInsCaw</dc:identifier>
</cp:coreProperties>
</file>