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75" r:id="rId3"/>
    <p:sldId id="260" r:id="rId4"/>
    <p:sldId id="273" r:id="rId5"/>
    <p:sldId id="278" r:id="rId6"/>
    <p:sldId id="276" r:id="rId7"/>
    <p:sldId id="270" r:id="rId8"/>
    <p:sldId id="280" r:id="rId9"/>
    <p:sldId id="262" r:id="rId10"/>
    <p:sldId id="277" r:id="rId11"/>
  </p:sldIdLst>
  <p:sldSz cx="18288000" cy="10287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7BD9"/>
    <a:srgbClr val="D0A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370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6T04:48:23.1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200 33 7838,'-4'19'0,"-7"-8"-95,-7-22 1,-4 7-39,-1-7 0,12-4-422,-11 4 413,15 0 0,-12 22 142,8 0 0,-7 15 0,-16-7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6T04:48:23.1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200 33 7838,'-4'19'0,"-7"-8"-95,-7-22 1,-4 7-39,-1-7 0,12-4-422,-11 4 413,15 0 0,-12 22 142,8 0 0,-7 15 0,-16-7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6T04:48:23.1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200 33 7838,'-4'19'0,"-7"-8"-95,-7-22 1,-4 7-39,-1-7 0,12-4-422,-11 4 413,15 0 0,-12 22 142,8 0 0,-7 15 0,-16-7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6T04:48:23.1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200 33 7838,'-4'19'0,"-7"-8"-95,-7-22 1,-4 7-39,-1-7 0,12-4-422,-11 4 413,15 0 0,-12 22 142,8 0 0,-7 15 0,-16-7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ar/resource/580435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6.png"/><Relationship Id="rId7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png"/><Relationship Id="rId3" Type="http://schemas.openxmlformats.org/officeDocument/2006/relationships/image" Target="../media/image6.png"/><Relationship Id="rId7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6.png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3660592" y="-1875950"/>
            <a:ext cx="8292353" cy="14903826"/>
            <a:chOff x="0" y="0"/>
            <a:chExt cx="3365500" cy="5245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solidFill>
              <a:srgbClr val="868F7C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3"/>
              <a:stretch>
                <a:fillRect t="-435" r="377" b="9052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4"/>
              <a:stretch>
                <a:fillRect t="78682" b="-2423"/>
              </a:stretch>
            </a:blipFill>
          </p:spPr>
        </p:sp>
      </p:grpSp>
      <p:pic>
        <p:nvPicPr>
          <p:cNvPr id="24" name="Picture 16">
            <a:extLst>
              <a:ext uri="{FF2B5EF4-FFF2-40B4-BE49-F238E27FC236}">
                <a16:creationId xmlns:a16="http://schemas.microsoft.com/office/drawing/2014/main" xmlns="" id="{BECD4755-EF78-8F4D-A6D1-667580F93B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41624" y="2289179"/>
            <a:ext cx="4258431" cy="6391642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xmlns="" id="{3C10AD4F-E579-4A4A-86F4-7547DFC22B76}"/>
              </a:ext>
            </a:extLst>
          </p:cNvPr>
          <p:cNvSpPr/>
          <p:nvPr/>
        </p:nvSpPr>
        <p:spPr>
          <a:xfrm>
            <a:off x="1706069" y="863684"/>
            <a:ext cx="2850990" cy="2850990"/>
          </a:xfrm>
          <a:prstGeom prst="ellipse">
            <a:avLst/>
          </a:prstGeom>
          <a:solidFill>
            <a:srgbClr val="D0AA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نشاط تمهيدي </a:t>
            </a:r>
            <a:endParaRPr lang="ar-OM" sz="54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96D8FEBD-D6D7-A146-BF13-44DFBAC9BB46}"/>
              </a:ext>
            </a:extLst>
          </p:cNvPr>
          <p:cNvSpPr txBox="1"/>
          <p:nvPr/>
        </p:nvSpPr>
        <p:spPr>
          <a:xfrm>
            <a:off x="8339791" y="4230967"/>
            <a:ext cx="1828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OM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D18EAA68-71C6-4D4B-9FDA-9B03F1567B1A}"/>
              </a:ext>
            </a:extLst>
          </p:cNvPr>
          <p:cNvSpPr txBox="1"/>
          <p:nvPr/>
        </p:nvSpPr>
        <p:spPr>
          <a:xfrm>
            <a:off x="2913529" y="4230967"/>
            <a:ext cx="1081367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4800" dirty="0">
                <a:solidFill>
                  <a:srgbClr val="FFFF00"/>
                </a:solidFill>
                <a:hlinkClick r:id="rId6"/>
              </a:rPr>
              <a:t>https://</a:t>
            </a:r>
            <a:r>
              <a:rPr lang="en-GB" sz="4800" dirty="0" err="1">
                <a:solidFill>
                  <a:srgbClr val="FFFF00"/>
                </a:solidFill>
                <a:hlinkClick r:id="rId6"/>
              </a:rPr>
              <a:t>wordwall.net</a:t>
            </a:r>
            <a:r>
              <a:rPr lang="en-GB" sz="4800" dirty="0">
                <a:solidFill>
                  <a:srgbClr val="FFFF00"/>
                </a:solidFill>
                <a:hlinkClick r:id="rId6"/>
              </a:rPr>
              <a:t>/</a:t>
            </a:r>
            <a:r>
              <a:rPr lang="en-GB" sz="4800" dirty="0" err="1">
                <a:solidFill>
                  <a:srgbClr val="FFFF00"/>
                </a:solidFill>
                <a:hlinkClick r:id="rId6"/>
              </a:rPr>
              <a:t>ar</a:t>
            </a:r>
            <a:r>
              <a:rPr lang="en-GB" sz="4800" dirty="0">
                <a:solidFill>
                  <a:srgbClr val="FFFF00"/>
                </a:solidFill>
                <a:hlinkClick r:id="rId6"/>
              </a:rPr>
              <a:t>/resource/580435</a:t>
            </a:r>
            <a:endParaRPr lang="ar-SA" sz="4800" dirty="0">
              <a:solidFill>
                <a:srgbClr val="FFFF00"/>
              </a:solidFill>
            </a:endParaRPr>
          </a:p>
          <a:p>
            <a:pPr algn="r"/>
            <a:endParaRPr lang="ar-OM" sz="4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88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4188782" y="-966191"/>
            <a:ext cx="9252309" cy="11653401"/>
            <a:chOff x="0" y="0"/>
            <a:chExt cx="4076700" cy="5473700"/>
          </a:xfrm>
        </p:grpSpPr>
        <p:sp>
          <p:nvSpPr>
            <p:cNvPr id="3" name="Freeform 3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868F7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3"/>
              <a:stretch>
                <a:fillRect t="-275" r="88514" b="-5006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14693">
            <a:off x="13448366" y="561787"/>
            <a:ext cx="5236083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08863">
            <a:off x="-7462" y="8678634"/>
            <a:ext cx="5275709" cy="18794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466539">
            <a:off x="-79213" y="7066909"/>
            <a:ext cx="3012711" cy="32791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xmlns="" id="{FB32BE15-9062-F240-8879-237B0E064D85}"/>
                  </a:ext>
                </a:extLst>
              </p14:cNvPr>
              <p14:cNvContentPartPr/>
              <p14:nvPr/>
            </p14:nvContentPartPr>
            <p14:xfrm>
              <a:off x="12172708" y="4382445"/>
              <a:ext cx="72360" cy="2448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FB32BE15-9062-F240-8879-237B0E064D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57228" y="4366965"/>
                <a:ext cx="102960" cy="55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B4CBD0A-E65C-A940-94D3-09A1F6E970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70" t="19125" r="15955" b="61156"/>
          <a:stretch/>
        </p:blipFill>
        <p:spPr>
          <a:xfrm>
            <a:off x="2630392" y="2046972"/>
            <a:ext cx="12242855" cy="2875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23BD32A9-AAB8-A240-A1A3-C3C10D5E526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712" t="8057" r="15766" b="77460"/>
          <a:stretch/>
        </p:blipFill>
        <p:spPr>
          <a:xfrm>
            <a:off x="2691288" y="5525800"/>
            <a:ext cx="11950349" cy="1591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xmlns="" id="{C15E8814-0F32-BD49-BF4D-ACEF92327B73}"/>
              </a:ext>
            </a:extLst>
          </p:cNvPr>
          <p:cNvSpPr/>
          <p:nvPr/>
        </p:nvSpPr>
        <p:spPr>
          <a:xfrm>
            <a:off x="742918" y="363090"/>
            <a:ext cx="2903444" cy="2903444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نشاط ختامي</a:t>
            </a:r>
            <a:endParaRPr lang="ar-OM" sz="48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800000">
            <a:off x="-1541527" y="-247168"/>
            <a:ext cx="8029718" cy="10781335"/>
            <a:chOff x="0" y="0"/>
            <a:chExt cx="4076700" cy="5473700"/>
          </a:xfrm>
        </p:grpSpPr>
        <p:sp>
          <p:nvSpPr>
            <p:cNvPr id="3" name="Freeform 3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868F7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3"/>
              <a:stretch>
                <a:fillRect t="-275" r="88514" b="-5006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07969">
            <a:off x="211270" y="-219945"/>
            <a:ext cx="5236083" cy="822960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21486762">
            <a:off x="1520001" y="2153013"/>
            <a:ext cx="6959301" cy="5182204"/>
          </a:xfrm>
          <a:custGeom>
            <a:avLst/>
            <a:gdLst/>
            <a:ahLst/>
            <a:cxnLst/>
            <a:rect l="l" t="t" r="r" b="b"/>
            <a:pathLst>
              <a:path w="1935480" h="2580640">
                <a:moveTo>
                  <a:pt x="1935480" y="2580640"/>
                </a:moveTo>
                <a:lnTo>
                  <a:pt x="0" y="2580640"/>
                </a:lnTo>
                <a:lnTo>
                  <a:pt x="0" y="0"/>
                </a:lnTo>
                <a:lnTo>
                  <a:pt x="1935480" y="0"/>
                </a:lnTo>
                <a:lnTo>
                  <a:pt x="1935480" y="2580640"/>
                </a:lnTo>
                <a:close/>
              </a:path>
            </a:pathLst>
          </a:custGeom>
          <a:blipFill>
            <a:blip r:embed="rId5"/>
            <a:stretch>
              <a:fillRect l="-9016" t="-8522" r="-23334" b="-17651"/>
            </a:stretch>
          </a:blipFill>
        </p:spPr>
      </p:sp>
      <p:sp>
        <p:nvSpPr>
          <p:cNvPr id="14" name="Freeform 14"/>
          <p:cNvSpPr/>
          <p:nvPr/>
        </p:nvSpPr>
        <p:spPr>
          <a:xfrm rot="21486762">
            <a:off x="1312157" y="1732947"/>
            <a:ext cx="7836063" cy="6885803"/>
          </a:xfrm>
          <a:custGeom>
            <a:avLst/>
            <a:gdLst/>
            <a:ahLst/>
            <a:cxnLst/>
            <a:rect l="l" t="t" r="r" b="b"/>
            <a:pathLst>
              <a:path w="2179320" h="3429000">
                <a:moveTo>
                  <a:pt x="217932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2179320" y="0"/>
                </a:lnTo>
                <a:lnTo>
                  <a:pt x="2179320" y="3429000"/>
                </a:lnTo>
                <a:close/>
              </a:path>
            </a:pathLst>
          </a:custGeom>
          <a:blipFill>
            <a:blip r:embed="rId6"/>
            <a:stretch>
              <a:fillRect l="-54" r="-54"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6686336" y="397012"/>
            <a:ext cx="795078" cy="20584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65265" y="7770541"/>
            <a:ext cx="1613267" cy="276362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0440724">
            <a:off x="14448486" y="-35736"/>
            <a:ext cx="4130517" cy="14714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599500">
            <a:off x="14938778" y="44133"/>
            <a:ext cx="2937620" cy="319741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C75FC660-00E9-9A44-BCF6-121192B257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49587">
            <a:off x="1639681" y="2014536"/>
            <a:ext cx="6708365" cy="5248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037BEB4A-C0CA-CE49-997B-5CA9243EB5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78" t="9578" r="8360" b="50846"/>
          <a:stretch/>
        </p:blipFill>
        <p:spPr>
          <a:xfrm>
            <a:off x="895337" y="3040358"/>
            <a:ext cx="13617754" cy="44359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66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10463">
            <a:off x="1576719" y="1176193"/>
            <a:ext cx="2502972" cy="42333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47994" y="3900765"/>
            <a:ext cx="2890260" cy="6198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145818">
            <a:off x="52464" y="8885132"/>
            <a:ext cx="4200100" cy="15146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462408">
            <a:off x="389236" y="7172101"/>
            <a:ext cx="2574781" cy="280248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E25F3695-EA8E-8B47-B4B7-CABE82E98F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800"/>
          <a:stretch/>
        </p:blipFill>
        <p:spPr>
          <a:xfrm>
            <a:off x="4754149" y="321214"/>
            <a:ext cx="8618895" cy="96445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10463">
            <a:off x="1576719" y="1176193"/>
            <a:ext cx="2502972" cy="42333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47994" y="3900765"/>
            <a:ext cx="2890260" cy="6198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145818">
            <a:off x="52464" y="8885132"/>
            <a:ext cx="4200100" cy="15146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462408">
            <a:off x="389236" y="7172101"/>
            <a:ext cx="2574781" cy="28024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6E7FC1F-7B58-DE41-8124-BB3DB2F2AC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292" t="13019" r="7179" b="57633"/>
          <a:stretch/>
        </p:blipFill>
        <p:spPr>
          <a:xfrm>
            <a:off x="2951081" y="3614378"/>
            <a:ext cx="11896913" cy="38583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46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4188782" y="-966191"/>
            <a:ext cx="9252309" cy="11653401"/>
            <a:chOff x="0" y="0"/>
            <a:chExt cx="4076700" cy="5473700"/>
          </a:xfrm>
        </p:grpSpPr>
        <p:sp>
          <p:nvSpPr>
            <p:cNvPr id="3" name="Freeform 3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868F7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3"/>
              <a:stretch>
                <a:fillRect t="-275" r="88514" b="-5006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14693">
            <a:off x="13448366" y="561787"/>
            <a:ext cx="5236083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08863">
            <a:off x="-7462" y="8678634"/>
            <a:ext cx="5275709" cy="18794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466539">
            <a:off x="-79213" y="7066909"/>
            <a:ext cx="3012711" cy="32791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xmlns="" id="{FB32BE15-9062-F240-8879-237B0E064D85}"/>
                  </a:ext>
                </a:extLst>
              </p14:cNvPr>
              <p14:cNvContentPartPr/>
              <p14:nvPr/>
            </p14:nvContentPartPr>
            <p14:xfrm>
              <a:off x="12172708" y="4382445"/>
              <a:ext cx="72360" cy="2448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FB32BE15-9062-F240-8879-237B0E064D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57228" y="4366965"/>
                <a:ext cx="102960" cy="55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02FA669-81D0-A141-9378-9687A48DCE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24" t="16089" r="9991" b="54853"/>
          <a:stretch/>
        </p:blipFill>
        <p:spPr>
          <a:xfrm>
            <a:off x="2232913" y="2251195"/>
            <a:ext cx="12408724" cy="3595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37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8254607" y="992647"/>
            <a:ext cx="9780333" cy="8808371"/>
            <a:chOff x="0" y="0"/>
            <a:chExt cx="3365500" cy="5245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solidFill>
              <a:srgbClr val="868F7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3"/>
              <a:stretch>
                <a:fillRect t="-435" r="377" b="9052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4"/>
              <a:stretch>
                <a:fillRect t="78682" b="-2423"/>
              </a:stretch>
            </a:blipFill>
          </p:spPr>
        </p:sp>
      </p:grpSp>
      <p:pic>
        <p:nvPicPr>
          <p:cNvPr id="14" name="Picture 24">
            <a:extLst>
              <a:ext uri="{FF2B5EF4-FFF2-40B4-BE49-F238E27FC236}">
                <a16:creationId xmlns:a16="http://schemas.microsoft.com/office/drawing/2014/main" xmlns="" id="{1FBE34DF-52AC-AE40-9868-CD1CC62103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17059" y="4927293"/>
            <a:ext cx="3436961" cy="462844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E9DD44E9-4E3B-D042-AC6C-9854702113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101" t="36847" r="15340" b="45899"/>
          <a:stretch/>
        </p:blipFill>
        <p:spPr>
          <a:xfrm>
            <a:off x="2704134" y="2375682"/>
            <a:ext cx="12563445" cy="30396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89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5456436" y="-1261958"/>
            <a:ext cx="7841620" cy="10528780"/>
            <a:chOff x="0" y="0"/>
            <a:chExt cx="4076700" cy="5473700"/>
          </a:xfrm>
        </p:grpSpPr>
        <p:sp>
          <p:nvSpPr>
            <p:cNvPr id="3" name="Freeform 3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868F7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3"/>
              <a:stretch>
                <a:fillRect t="-275" r="88514" b="-5006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14693">
            <a:off x="13448366" y="561787"/>
            <a:ext cx="5236083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08863">
            <a:off x="-7462" y="8678634"/>
            <a:ext cx="5275709" cy="18794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466539">
            <a:off x="-79213" y="7066909"/>
            <a:ext cx="3012711" cy="327914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7FF68979-F0F9-694E-BDE8-89367D3BB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000" y="745347"/>
            <a:ext cx="9730145" cy="611526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5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4188782" y="-966191"/>
            <a:ext cx="9252309" cy="11653401"/>
            <a:chOff x="0" y="0"/>
            <a:chExt cx="4076700" cy="5473700"/>
          </a:xfrm>
        </p:grpSpPr>
        <p:sp>
          <p:nvSpPr>
            <p:cNvPr id="3" name="Freeform 3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868F7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3"/>
              <a:stretch>
                <a:fillRect t="-275" r="88514" b="-5006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14693">
            <a:off x="13448366" y="561787"/>
            <a:ext cx="5236083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08863">
            <a:off x="-7462" y="8678634"/>
            <a:ext cx="5275709" cy="18794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466539">
            <a:off x="-79213" y="7066909"/>
            <a:ext cx="3012711" cy="32791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xmlns="" id="{FB32BE15-9062-F240-8879-237B0E064D85}"/>
                  </a:ext>
                </a:extLst>
              </p14:cNvPr>
              <p14:cNvContentPartPr/>
              <p14:nvPr/>
            </p14:nvContentPartPr>
            <p14:xfrm>
              <a:off x="12172708" y="4382445"/>
              <a:ext cx="72360" cy="2448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FB32BE15-9062-F240-8879-237B0E064D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57228" y="4366965"/>
                <a:ext cx="102960" cy="55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2F80144-FD1D-314E-BFA3-FB81494729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60" t="9941" r="17428" b="75382"/>
          <a:stretch/>
        </p:blipFill>
        <p:spPr>
          <a:xfrm>
            <a:off x="1588060" y="2622911"/>
            <a:ext cx="13350581" cy="2045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DB3A0276-42C0-9947-9E32-8D5EB4A82F4C}"/>
              </a:ext>
            </a:extLst>
          </p:cNvPr>
          <p:cNvSpPr/>
          <p:nvPr/>
        </p:nvSpPr>
        <p:spPr>
          <a:xfrm>
            <a:off x="2382184" y="2622911"/>
            <a:ext cx="12259453" cy="894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11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030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-19686" t="14124" r="-19686" b="29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4188782" y="-966191"/>
            <a:ext cx="9252309" cy="11653401"/>
            <a:chOff x="0" y="0"/>
            <a:chExt cx="4076700" cy="5473700"/>
          </a:xfrm>
        </p:grpSpPr>
        <p:sp>
          <p:nvSpPr>
            <p:cNvPr id="3" name="Freeform 3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868F7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3"/>
              <a:stretch>
                <a:fillRect t="-275" r="88514" b="-5006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14693">
            <a:off x="13448366" y="561787"/>
            <a:ext cx="5236083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08863">
            <a:off x="-7462" y="8678634"/>
            <a:ext cx="5275709" cy="18794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466539">
            <a:off x="-79213" y="7066909"/>
            <a:ext cx="3012711" cy="3279142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xmlns="" id="{8E50CACA-63AC-4149-B86A-2923696AD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052891"/>
              </p:ext>
            </p:extLst>
          </p:nvPr>
        </p:nvGraphicFramePr>
        <p:xfrm>
          <a:off x="4066543" y="1866939"/>
          <a:ext cx="10022878" cy="665629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011439">
                  <a:extLst>
                    <a:ext uri="{9D8B030D-6E8A-4147-A177-3AD203B41FA5}">
                      <a16:colId xmlns:a16="http://schemas.microsoft.com/office/drawing/2014/main" xmlns="" val="1629273383"/>
                    </a:ext>
                  </a:extLst>
                </a:gridCol>
                <a:gridCol w="5011439">
                  <a:extLst>
                    <a:ext uri="{9D8B030D-6E8A-4147-A177-3AD203B41FA5}">
                      <a16:colId xmlns:a16="http://schemas.microsoft.com/office/drawing/2014/main" xmlns="" val="2818929936"/>
                    </a:ext>
                  </a:extLst>
                </a:gridCol>
              </a:tblGrid>
              <a:tr h="1109382"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/>
                        <a:t>الحالة </a:t>
                      </a:r>
                      <a:endParaRPr lang="ar-OM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/>
                        <a:t>الحكم</a:t>
                      </a:r>
                      <a:endParaRPr lang="ar-OM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1348219"/>
                  </a:ext>
                </a:extLst>
              </a:tr>
              <a:tr h="110938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النظر إلى المخطوبة </a:t>
                      </a:r>
                      <a:endParaRPr lang="ar-OM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7689455"/>
                  </a:ext>
                </a:extLst>
              </a:tr>
              <a:tr h="110938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انفراد </a:t>
                      </a:r>
                      <a:r>
                        <a:rPr lang="ar-SA" sz="3200" b="1"/>
                        <a:t>الرجل بالمخطوبة </a:t>
                      </a:r>
                      <a:r>
                        <a:rPr lang="ar-SA" sz="3200" b="1" dirty="0"/>
                        <a:t>دون حضور أحد محارمها</a:t>
                      </a:r>
                      <a:endParaRPr lang="ar-OM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3941915"/>
                  </a:ext>
                </a:extLst>
              </a:tr>
              <a:tr h="110938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تقدم رجل لإمرأة تمت خطبتها</a:t>
                      </a:r>
                      <a:endParaRPr lang="ar-OM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6054190"/>
                  </a:ext>
                </a:extLst>
              </a:tr>
              <a:tr h="110938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زوجت امرأة بكر نفسها دون إذن وليها</a:t>
                      </a:r>
                      <a:endParaRPr lang="ar-OM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8250877"/>
                  </a:ext>
                </a:extLst>
              </a:tr>
              <a:tr h="110938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زوجت فتاة رغما عنها</a:t>
                      </a:r>
                      <a:endParaRPr lang="ar-OM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9126563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92AD9078-3F16-DA41-8039-637B23BA111C}"/>
              </a:ext>
            </a:extLst>
          </p:cNvPr>
          <p:cNvSpPr txBox="1"/>
          <p:nvPr/>
        </p:nvSpPr>
        <p:spPr>
          <a:xfrm>
            <a:off x="6910294" y="800335"/>
            <a:ext cx="678438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FFF00"/>
                </a:solidFill>
              </a:rPr>
              <a:t>اذكري حكم الحالات الآتية :</a:t>
            </a:r>
            <a:endParaRPr lang="ar-OM" sz="44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xmlns="" id="{FB32BE15-9062-F240-8879-237B0E064D85}"/>
                  </a:ext>
                </a:extLst>
              </p14:cNvPr>
              <p14:cNvContentPartPr/>
              <p14:nvPr/>
            </p14:nvContentPartPr>
            <p14:xfrm>
              <a:off x="12172708" y="4382445"/>
              <a:ext cx="72360" cy="2448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FB32BE15-9062-F240-8879-237B0E064D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57228" y="4366965"/>
                <a:ext cx="102600" cy="547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شكل بيضاوي 7">
            <a:extLst>
              <a:ext uri="{FF2B5EF4-FFF2-40B4-BE49-F238E27FC236}">
                <a16:creationId xmlns:a16="http://schemas.microsoft.com/office/drawing/2014/main" xmlns="" id="{DF979934-810F-854C-8BF2-B6D6746618C5}"/>
              </a:ext>
            </a:extLst>
          </p:cNvPr>
          <p:cNvSpPr/>
          <p:nvPr/>
        </p:nvSpPr>
        <p:spPr>
          <a:xfrm>
            <a:off x="2015974" y="58582"/>
            <a:ext cx="2903444" cy="2903444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نشاط ختامي</a:t>
            </a:r>
            <a:endParaRPr lang="ar-OM" sz="48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343900"/>
            <a:ext cx="2933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</Words>
  <Application>Microsoft Office PowerPoint</Application>
  <PresentationFormat>مخصص</PresentationFormat>
  <Paragraphs>12</Paragraphs>
  <Slides>10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Olive Green Beige Mothers Day Vintage Scrapbook Presentation</dc:title>
  <cp:lastModifiedBy>Windows User</cp:lastModifiedBy>
  <cp:revision>22</cp:revision>
  <dcterms:created xsi:type="dcterms:W3CDTF">2006-08-16T00:00:00Z</dcterms:created>
  <dcterms:modified xsi:type="dcterms:W3CDTF">2022-08-22T13:09:08Z</dcterms:modified>
  <dc:identifier>DAEdieHKclE</dc:identifier>
</cp:coreProperties>
</file>